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437" r:id="rId3"/>
    <p:sldId id="447" r:id="rId4"/>
    <p:sldId id="450" r:id="rId5"/>
    <p:sldId id="445" r:id="rId6"/>
    <p:sldId id="301" r:id="rId7"/>
    <p:sldId id="303" r:id="rId8"/>
    <p:sldId id="259" r:id="rId9"/>
    <p:sldId id="452" r:id="rId10"/>
    <p:sldId id="440" r:id="rId11"/>
    <p:sldId id="453" r:id="rId12"/>
    <p:sldId id="448" r:id="rId13"/>
    <p:sldId id="442" r:id="rId14"/>
    <p:sldId id="443" r:id="rId15"/>
    <p:sldId id="449" r:id="rId16"/>
    <p:sldId id="444" r:id="rId17"/>
    <p:sldId id="446" r:id="rId18"/>
    <p:sldId id="258" r:id="rId19"/>
  </p:sldIdLst>
  <p:sldSz cx="9144000" cy="6858000" type="screen4x3"/>
  <p:notesSz cx="6808788" cy="9940925"/>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Közepesen sötét stílus 2 – 6.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Sötét stílus 1 – 6. jelölőszín">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00" autoAdjust="0"/>
  </p:normalViewPr>
  <p:slideViewPr>
    <p:cSldViewPr>
      <p:cViewPr varScale="1">
        <p:scale>
          <a:sx n="67" d="100"/>
          <a:sy n="67" d="100"/>
        </p:scale>
        <p:origin x="165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0.xml.rels><?xml version="1.0" encoding="UTF-8" standalone="yes"?>
<Relationships xmlns="http://schemas.openxmlformats.org/package/2006/relationships"><Relationship Id="rId1" Type="http://schemas.openxmlformats.org/officeDocument/2006/relationships/image" Target="../media/image5.jpg"/></Relationships>
</file>

<file path=ppt/diagrams/_rels/data12.xml.rels><?xml version="1.0" encoding="UTF-8" standalone="yes"?>
<Relationships xmlns="http://schemas.openxmlformats.org/package/2006/relationships"><Relationship Id="rId1" Type="http://schemas.openxmlformats.org/officeDocument/2006/relationships/hyperlink" Target="https://nav.gov.hu/nav/vam/vaminformaciok/aeo" TargetMode="External"/></Relationships>
</file>

<file path=ppt/diagrams/_rels/data5.xml.rels><?xml version="1.0" encoding="UTF-8" standalone="yes"?>
<Relationships xmlns="http://schemas.openxmlformats.org/package/2006/relationships"><Relationship Id="rId1" Type="http://schemas.openxmlformats.org/officeDocument/2006/relationships/hyperlink" Target="https://customs.ec.europa.eu/gtp/" TargetMode="External"/></Relationships>
</file>

<file path=ppt/diagrams/_rels/drawing10.xml.rels><?xml version="1.0" encoding="UTF-8" standalone="yes"?>
<Relationships xmlns="http://schemas.openxmlformats.org/package/2006/relationships"><Relationship Id="rId1" Type="http://schemas.openxmlformats.org/officeDocument/2006/relationships/image" Target="../media/image5.jpg"/></Relationships>
</file>

<file path=ppt/diagrams/_rels/drawing12.xml.rels><?xml version="1.0" encoding="UTF-8" standalone="yes"?>
<Relationships xmlns="http://schemas.openxmlformats.org/package/2006/relationships"><Relationship Id="rId1" Type="http://schemas.openxmlformats.org/officeDocument/2006/relationships/hyperlink" Target="https://nav.gov.hu/nav/vam/vaminformaciok/aeo" TargetMode="External"/></Relationships>
</file>

<file path=ppt/diagrams/_rels/drawing5.xml.rels><?xml version="1.0" encoding="UTF-8" standalone="yes"?>
<Relationships xmlns="http://schemas.openxmlformats.org/package/2006/relationships"><Relationship Id="rId1" Type="http://schemas.openxmlformats.org/officeDocument/2006/relationships/hyperlink" Target="https://customs.ec.europa.eu/gtp/" TargetMode="Externa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41BABB-541C-441E-AC13-92CD0055882A}" type="doc">
      <dgm:prSet loTypeId="urn:microsoft.com/office/officeart/2005/8/layout/vList2" loCatId="list" qsTypeId="urn:microsoft.com/office/officeart/2005/8/quickstyle/3d2" qsCatId="3D" csTypeId="urn:microsoft.com/office/officeart/2005/8/colors/accent3_4" csCatId="accent3" phldr="1"/>
      <dgm:spPr/>
      <dgm:t>
        <a:bodyPr/>
        <a:lstStyle/>
        <a:p>
          <a:endParaRPr lang="hu-HU"/>
        </a:p>
      </dgm:t>
    </dgm:pt>
    <dgm:pt modelId="{6B56E3EE-4D06-4868-994A-E474C2BF9838}">
      <dgm:prSet custT="1"/>
      <dgm:spPr/>
      <dgm:t>
        <a:bodyPr/>
        <a:lstStyle/>
        <a:p>
          <a:pPr algn="ctr" rtl="0"/>
          <a:r>
            <a:rPr lang="hu-HU" sz="3600" b="1">
              <a:latin typeface="Times New Roman" panose="02020603050405020304" pitchFamily="18" charset="0"/>
              <a:cs typeface="Times New Roman" panose="02020603050405020304" pitchFamily="18" charset="0"/>
            </a:rPr>
            <a:t>Az AEO új korszaka</a:t>
          </a:r>
          <a:endParaRPr lang="hu-HU" sz="3600" b="1" dirty="0">
            <a:latin typeface="Times New Roman" panose="02020603050405020304" pitchFamily="18" charset="0"/>
            <a:cs typeface="Times New Roman" panose="02020603050405020304" pitchFamily="18" charset="0"/>
          </a:endParaRPr>
        </a:p>
      </dgm:t>
    </dgm:pt>
    <dgm:pt modelId="{8D0B7A63-2670-4905-ACBD-F42C41CBDB76}" type="parTrans" cxnId="{4FEDBB76-ADCA-45BF-A03F-8A7C4A1913E7}">
      <dgm:prSet/>
      <dgm:spPr/>
      <dgm:t>
        <a:bodyPr/>
        <a:lstStyle/>
        <a:p>
          <a:endParaRPr lang="hu-HU"/>
        </a:p>
      </dgm:t>
    </dgm:pt>
    <dgm:pt modelId="{64D21F62-8C29-48D5-9708-55A496650822}" type="sibTrans" cxnId="{4FEDBB76-ADCA-45BF-A03F-8A7C4A1913E7}">
      <dgm:prSet/>
      <dgm:spPr/>
      <dgm:t>
        <a:bodyPr/>
        <a:lstStyle/>
        <a:p>
          <a:endParaRPr lang="hu-HU"/>
        </a:p>
      </dgm:t>
    </dgm:pt>
    <dgm:pt modelId="{8CDAC4D1-4971-4BFC-AF95-5F99D1542C7C}">
      <dgm:prSet custT="1"/>
      <dgm:spPr>
        <a:effectLst>
          <a:reflection blurRad="6350" stA="50000" endA="295" endPos="92000" dist="101600" dir="5400000" sy="-100000" algn="bl" rotWithShape="0"/>
        </a:effectLst>
      </dgm:spPr>
      <dgm:t>
        <a:bodyPr/>
        <a:lstStyle/>
        <a:p>
          <a:pPr algn="ctr" rtl="0"/>
          <a:r>
            <a:rPr lang="hu-HU" sz="3600" b="1" dirty="0" err="1">
              <a:solidFill>
                <a:srgbClr val="C00000"/>
              </a:solidFill>
              <a:latin typeface="Times New Roman" panose="02020603050405020304" pitchFamily="18" charset="0"/>
              <a:cs typeface="Times New Roman" panose="02020603050405020304" pitchFamily="18" charset="0"/>
            </a:rPr>
            <a:t>eAEO</a:t>
          </a:r>
          <a:endParaRPr lang="hu-HU" sz="4000" b="1" dirty="0">
            <a:solidFill>
              <a:srgbClr val="C00000"/>
            </a:solidFill>
            <a:latin typeface="Times New Roman" panose="02020603050405020304" pitchFamily="18" charset="0"/>
            <a:cs typeface="Times New Roman" panose="02020603050405020304" pitchFamily="18" charset="0"/>
          </a:endParaRPr>
        </a:p>
      </dgm:t>
    </dgm:pt>
    <dgm:pt modelId="{B7D4145C-3954-46D9-B805-F3D885094A49}" type="sibTrans" cxnId="{CECB369A-0D95-41E4-958A-F8F7EE6F803D}">
      <dgm:prSet/>
      <dgm:spPr/>
      <dgm:t>
        <a:bodyPr/>
        <a:lstStyle/>
        <a:p>
          <a:endParaRPr lang="hu-HU"/>
        </a:p>
      </dgm:t>
    </dgm:pt>
    <dgm:pt modelId="{761C8739-E1DB-4ED9-9BDE-53AF514AEEEE}" type="parTrans" cxnId="{CECB369A-0D95-41E4-958A-F8F7EE6F803D}">
      <dgm:prSet/>
      <dgm:spPr/>
      <dgm:t>
        <a:bodyPr/>
        <a:lstStyle/>
        <a:p>
          <a:endParaRPr lang="hu-HU"/>
        </a:p>
      </dgm:t>
    </dgm:pt>
    <dgm:pt modelId="{2FC529FC-2286-4803-A1AB-142552226AA0}" type="pres">
      <dgm:prSet presAssocID="{B141BABB-541C-441E-AC13-92CD0055882A}" presName="linear" presStyleCnt="0">
        <dgm:presLayoutVars>
          <dgm:animLvl val="lvl"/>
          <dgm:resizeHandles val="exact"/>
        </dgm:presLayoutVars>
      </dgm:prSet>
      <dgm:spPr/>
    </dgm:pt>
    <dgm:pt modelId="{4F4AD33A-0817-4CCA-BBE8-7B24631FA290}" type="pres">
      <dgm:prSet presAssocID="{6B56E3EE-4D06-4868-994A-E474C2BF9838}" presName="parentText" presStyleLbl="node1" presStyleIdx="0" presStyleCnt="2">
        <dgm:presLayoutVars>
          <dgm:chMax val="0"/>
          <dgm:bulletEnabled val="1"/>
        </dgm:presLayoutVars>
      </dgm:prSet>
      <dgm:spPr/>
    </dgm:pt>
    <dgm:pt modelId="{1F2C0008-494F-4928-8160-D3666A17767B}" type="pres">
      <dgm:prSet presAssocID="{64D21F62-8C29-48D5-9708-55A496650822}" presName="spacer" presStyleCnt="0"/>
      <dgm:spPr/>
    </dgm:pt>
    <dgm:pt modelId="{565B528D-1342-4922-9C06-11E84E4072DC}" type="pres">
      <dgm:prSet presAssocID="{8CDAC4D1-4971-4BFC-AF95-5F99D1542C7C}" presName="parentText" presStyleLbl="node1" presStyleIdx="1" presStyleCnt="2" custLinFactNeighborX="11375" custLinFactNeighborY="7699">
        <dgm:presLayoutVars>
          <dgm:chMax val="0"/>
          <dgm:bulletEnabled val="1"/>
        </dgm:presLayoutVars>
      </dgm:prSet>
      <dgm:spPr/>
    </dgm:pt>
  </dgm:ptLst>
  <dgm:cxnLst>
    <dgm:cxn modelId="{50028C02-0092-4521-8B67-D8D930A359BA}" type="presOf" srcId="{8CDAC4D1-4971-4BFC-AF95-5F99D1542C7C}" destId="{565B528D-1342-4922-9C06-11E84E4072DC}" srcOrd="0" destOrd="0" presId="urn:microsoft.com/office/officeart/2005/8/layout/vList2"/>
    <dgm:cxn modelId="{0EEEBC1C-7977-4615-B3EC-52199F3560BD}" type="presOf" srcId="{B141BABB-541C-441E-AC13-92CD0055882A}" destId="{2FC529FC-2286-4803-A1AB-142552226AA0}" srcOrd="0" destOrd="0" presId="urn:microsoft.com/office/officeart/2005/8/layout/vList2"/>
    <dgm:cxn modelId="{5CDF0654-7A3A-46F1-87B5-921548B86BC8}" type="presOf" srcId="{6B56E3EE-4D06-4868-994A-E474C2BF9838}" destId="{4F4AD33A-0817-4CCA-BBE8-7B24631FA290}" srcOrd="0" destOrd="0" presId="urn:microsoft.com/office/officeart/2005/8/layout/vList2"/>
    <dgm:cxn modelId="{4FEDBB76-ADCA-45BF-A03F-8A7C4A1913E7}" srcId="{B141BABB-541C-441E-AC13-92CD0055882A}" destId="{6B56E3EE-4D06-4868-994A-E474C2BF9838}" srcOrd="0" destOrd="0" parTransId="{8D0B7A63-2670-4905-ACBD-F42C41CBDB76}" sibTransId="{64D21F62-8C29-48D5-9708-55A496650822}"/>
    <dgm:cxn modelId="{CECB369A-0D95-41E4-958A-F8F7EE6F803D}" srcId="{B141BABB-541C-441E-AC13-92CD0055882A}" destId="{8CDAC4D1-4971-4BFC-AF95-5F99D1542C7C}" srcOrd="1" destOrd="0" parTransId="{761C8739-E1DB-4ED9-9BDE-53AF514AEEEE}" sibTransId="{B7D4145C-3954-46D9-B805-F3D885094A49}"/>
    <dgm:cxn modelId="{666ED637-5F2C-42E5-9745-8438469DE25B}" type="presParOf" srcId="{2FC529FC-2286-4803-A1AB-142552226AA0}" destId="{4F4AD33A-0817-4CCA-BBE8-7B24631FA290}" srcOrd="0" destOrd="0" presId="urn:microsoft.com/office/officeart/2005/8/layout/vList2"/>
    <dgm:cxn modelId="{DEE2976E-217C-4AE0-BB1E-2FF4CF967D3A}" type="presParOf" srcId="{2FC529FC-2286-4803-A1AB-142552226AA0}" destId="{1F2C0008-494F-4928-8160-D3666A17767B}" srcOrd="1" destOrd="0" presId="urn:microsoft.com/office/officeart/2005/8/layout/vList2"/>
    <dgm:cxn modelId="{AA041476-98E4-49A2-ACDA-9B4CBDE2FF89}" type="presParOf" srcId="{2FC529FC-2286-4803-A1AB-142552226AA0}" destId="{565B528D-1342-4922-9C06-11E84E4072DC}"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7CE7E9B-E8AA-430B-99CE-86374E2A3B28}"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hu-HU"/>
        </a:p>
      </dgm:t>
    </dgm:pt>
    <dgm:pt modelId="{F751D4E7-B4CE-4C37-87E8-E96AB7637CA0}">
      <dgm:prSet custT="1"/>
      <dgm:spPr>
        <a:solidFill>
          <a:schemeClr val="bg1">
            <a:lumMod val="75000"/>
          </a:schemeClr>
        </a:solidFill>
        <a:scene3d>
          <a:camera prst="orthographicFront"/>
          <a:lightRig rig="threePt" dir="t"/>
        </a:scene3d>
        <a:sp3d>
          <a:bevelT w="152400" h="50800" prst="softRound"/>
        </a:sp3d>
      </dgm:spPr>
      <dgm:t>
        <a:bodyPr/>
        <a:lstStyle/>
        <a:p>
          <a:pPr rtl="0"/>
          <a:r>
            <a:rPr lang="hu-HU" sz="3200" b="1" dirty="0">
              <a:solidFill>
                <a:srgbClr val="C00000"/>
              </a:solidFill>
              <a:latin typeface="Times New Roman" panose="02020603050405020304" pitchFamily="18" charset="0"/>
              <a:cs typeface="Times New Roman" panose="02020603050405020304" pitchFamily="18" charset="0"/>
            </a:rPr>
            <a:t>2019. október 01. és 2019. november 29. között:  ÁTMENETI IDŐSZAK</a:t>
          </a:r>
          <a:endParaRPr lang="hu-HU" sz="3200" dirty="0">
            <a:solidFill>
              <a:srgbClr val="C00000"/>
            </a:solidFill>
            <a:latin typeface="Times New Roman" panose="02020603050405020304" pitchFamily="18" charset="0"/>
            <a:cs typeface="Times New Roman" panose="02020603050405020304" pitchFamily="18" charset="0"/>
          </a:endParaRPr>
        </a:p>
      </dgm:t>
    </dgm:pt>
    <dgm:pt modelId="{397CE036-E155-4F7A-AA3B-D1B9FDB046A8}" type="parTrans" cxnId="{B0EDEC04-6AE1-47A1-A168-5308C1DE50CE}">
      <dgm:prSet/>
      <dgm:spPr/>
      <dgm:t>
        <a:bodyPr/>
        <a:lstStyle/>
        <a:p>
          <a:endParaRPr lang="hu-HU"/>
        </a:p>
      </dgm:t>
    </dgm:pt>
    <dgm:pt modelId="{7405B53D-662B-484A-B065-0E432671E0AD}" type="sibTrans" cxnId="{B0EDEC04-6AE1-47A1-A168-5308C1DE50CE}">
      <dgm:prSet/>
      <dgm:spPr/>
      <dgm:t>
        <a:bodyPr/>
        <a:lstStyle/>
        <a:p>
          <a:endParaRPr lang="hu-HU"/>
        </a:p>
      </dgm:t>
    </dgm:pt>
    <dgm:pt modelId="{5DA345D2-3408-462C-8CB3-32EF401EAEF3}" type="pres">
      <dgm:prSet presAssocID="{37CE7E9B-E8AA-430B-99CE-86374E2A3B28}" presName="Name0" presStyleCnt="0">
        <dgm:presLayoutVars>
          <dgm:dir/>
          <dgm:resizeHandles val="exact"/>
        </dgm:presLayoutVars>
      </dgm:prSet>
      <dgm:spPr/>
    </dgm:pt>
    <dgm:pt modelId="{8E14E856-A32A-4136-B9EC-6F54CC3439A3}" type="pres">
      <dgm:prSet presAssocID="{37CE7E9B-E8AA-430B-99CE-86374E2A3B28}" presName="fgShape" presStyleLbl="fgShp" presStyleIdx="0" presStyleCnt="1"/>
      <dgm:spPr>
        <a:solidFill>
          <a:srgbClr val="92D050"/>
        </a:solidFill>
        <a:effectLst>
          <a:innerShdw blurRad="63500" dist="50800" dir="16200000">
            <a:prstClr val="black">
              <a:alpha val="50000"/>
            </a:prstClr>
          </a:innerShdw>
        </a:effectLst>
        <a:scene3d>
          <a:camera prst="orthographicFront"/>
          <a:lightRig rig="threePt" dir="t"/>
        </a:scene3d>
        <a:sp3d>
          <a:bevelT prst="convex"/>
        </a:sp3d>
      </dgm:spPr>
    </dgm:pt>
    <dgm:pt modelId="{1ECFECE5-2989-47ED-BEB9-5178D87F5EB4}" type="pres">
      <dgm:prSet presAssocID="{37CE7E9B-E8AA-430B-99CE-86374E2A3B28}" presName="linComp" presStyleCnt="0"/>
      <dgm:spPr/>
    </dgm:pt>
    <dgm:pt modelId="{2EF64F38-56C8-4A49-9310-388CE0D08396}" type="pres">
      <dgm:prSet presAssocID="{F751D4E7-B4CE-4C37-87E8-E96AB7637CA0}" presName="compNode" presStyleCnt="0"/>
      <dgm:spPr/>
    </dgm:pt>
    <dgm:pt modelId="{0655B672-CEBA-4311-9076-8129DFBBED2E}" type="pres">
      <dgm:prSet presAssocID="{F751D4E7-B4CE-4C37-87E8-E96AB7637CA0}" presName="bkgdShape" presStyleLbl="node1" presStyleIdx="0" presStyleCnt="1"/>
      <dgm:spPr/>
    </dgm:pt>
    <dgm:pt modelId="{086242D7-8509-4720-87AA-47D5C44DBC22}" type="pres">
      <dgm:prSet presAssocID="{F751D4E7-B4CE-4C37-87E8-E96AB7637CA0}" presName="nodeTx" presStyleLbl="node1" presStyleIdx="0" presStyleCnt="1">
        <dgm:presLayoutVars>
          <dgm:bulletEnabled val="1"/>
        </dgm:presLayoutVars>
      </dgm:prSet>
      <dgm:spPr/>
    </dgm:pt>
    <dgm:pt modelId="{9FEFDD51-B453-4EA2-9E08-B3E40FB56137}" type="pres">
      <dgm:prSet presAssocID="{F751D4E7-B4CE-4C37-87E8-E96AB7637CA0}" presName="invisiNode" presStyleLbl="node1" presStyleIdx="0" presStyleCnt="1"/>
      <dgm:spPr/>
    </dgm:pt>
    <dgm:pt modelId="{35CA0EF4-3550-4FCB-850A-D4F8A70BDB1F}" type="pres">
      <dgm:prSet presAssocID="{F751D4E7-B4CE-4C37-87E8-E96AB7637CA0}" presName="imagNode"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Lst>
  <dgm:cxnLst>
    <dgm:cxn modelId="{B0EDEC04-6AE1-47A1-A168-5308C1DE50CE}" srcId="{37CE7E9B-E8AA-430B-99CE-86374E2A3B28}" destId="{F751D4E7-B4CE-4C37-87E8-E96AB7637CA0}" srcOrd="0" destOrd="0" parTransId="{397CE036-E155-4F7A-AA3B-D1B9FDB046A8}" sibTransId="{7405B53D-662B-484A-B065-0E432671E0AD}"/>
    <dgm:cxn modelId="{F9BEB915-2E9F-4AAB-A285-61E5BD3B4553}" type="presOf" srcId="{F751D4E7-B4CE-4C37-87E8-E96AB7637CA0}" destId="{0655B672-CEBA-4311-9076-8129DFBBED2E}" srcOrd="0" destOrd="0" presId="urn:microsoft.com/office/officeart/2005/8/layout/hList7"/>
    <dgm:cxn modelId="{D0B63A43-2F28-48D5-9AC7-2023FB35A5B1}" type="presOf" srcId="{37CE7E9B-E8AA-430B-99CE-86374E2A3B28}" destId="{5DA345D2-3408-462C-8CB3-32EF401EAEF3}" srcOrd="0" destOrd="0" presId="urn:microsoft.com/office/officeart/2005/8/layout/hList7"/>
    <dgm:cxn modelId="{85125D4A-2162-45D5-9533-2EBEBD2C18FA}" type="presOf" srcId="{F751D4E7-B4CE-4C37-87E8-E96AB7637CA0}" destId="{086242D7-8509-4720-87AA-47D5C44DBC22}" srcOrd="1" destOrd="0" presId="urn:microsoft.com/office/officeart/2005/8/layout/hList7"/>
    <dgm:cxn modelId="{086569B2-E393-49F3-A5DE-B65E76A78D5F}" type="presParOf" srcId="{5DA345D2-3408-462C-8CB3-32EF401EAEF3}" destId="{8E14E856-A32A-4136-B9EC-6F54CC3439A3}" srcOrd="0" destOrd="0" presId="urn:microsoft.com/office/officeart/2005/8/layout/hList7"/>
    <dgm:cxn modelId="{183E3F5E-31EB-453A-898D-78F940AEBF73}" type="presParOf" srcId="{5DA345D2-3408-462C-8CB3-32EF401EAEF3}" destId="{1ECFECE5-2989-47ED-BEB9-5178D87F5EB4}" srcOrd="1" destOrd="0" presId="urn:microsoft.com/office/officeart/2005/8/layout/hList7"/>
    <dgm:cxn modelId="{D26D08CD-BCD3-4795-8D8F-E148DEFBF975}" type="presParOf" srcId="{1ECFECE5-2989-47ED-BEB9-5178D87F5EB4}" destId="{2EF64F38-56C8-4A49-9310-388CE0D08396}" srcOrd="0" destOrd="0" presId="urn:microsoft.com/office/officeart/2005/8/layout/hList7"/>
    <dgm:cxn modelId="{F645879D-55CD-41FF-B776-CBCC3B3D0008}" type="presParOf" srcId="{2EF64F38-56C8-4A49-9310-388CE0D08396}" destId="{0655B672-CEBA-4311-9076-8129DFBBED2E}" srcOrd="0" destOrd="0" presId="urn:microsoft.com/office/officeart/2005/8/layout/hList7"/>
    <dgm:cxn modelId="{040CC95D-E46B-48FE-91DB-F9FCD2BA5826}" type="presParOf" srcId="{2EF64F38-56C8-4A49-9310-388CE0D08396}" destId="{086242D7-8509-4720-87AA-47D5C44DBC22}" srcOrd="1" destOrd="0" presId="urn:microsoft.com/office/officeart/2005/8/layout/hList7"/>
    <dgm:cxn modelId="{16897260-3662-47D4-A23E-E44C41F700BF}" type="presParOf" srcId="{2EF64F38-56C8-4A49-9310-388CE0D08396}" destId="{9FEFDD51-B453-4EA2-9E08-B3E40FB56137}" srcOrd="2" destOrd="0" presId="urn:microsoft.com/office/officeart/2005/8/layout/hList7"/>
    <dgm:cxn modelId="{6833F85A-6071-4B68-88CA-FC1647462C19}" type="presParOf" srcId="{2EF64F38-56C8-4A49-9310-388CE0D08396}" destId="{35CA0EF4-3550-4FCB-850A-D4F8A70BDB1F}" srcOrd="3" destOrd="0" presId="urn:microsoft.com/office/officeart/2005/8/layout/hList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65DDDDE-AE8F-442A-B822-7F44ACF5E5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hu-HU"/>
        </a:p>
      </dgm:t>
    </dgm:pt>
    <dgm:pt modelId="{F8A54317-0468-4B2D-93CD-D08389275B71}">
      <dgm:prSet custT="1"/>
      <dgm:spPr>
        <a:solidFill>
          <a:schemeClr val="accent3">
            <a:lumMod val="20000"/>
            <a:lumOff val="80000"/>
          </a:schemeClr>
        </a:solidFill>
      </dgm:spPr>
      <dgm:t>
        <a:bodyPr/>
        <a:lstStyle/>
        <a:p>
          <a:pPr algn="just" rtl="0"/>
          <a:r>
            <a:rPr lang="hu-HU" sz="3000" b="0" dirty="0">
              <a:solidFill>
                <a:schemeClr val="tx1"/>
              </a:solidFill>
              <a:latin typeface="Times New Roman" panose="02020603050405020304" pitchFamily="18" charset="0"/>
              <a:cs typeface="Times New Roman" panose="02020603050405020304" pitchFamily="18" charset="0"/>
            </a:rPr>
            <a:t>Cél: papír alapon indított (NAV_04), 2019. október 01-jén még be nem fogadott kérelmekkel kapcsolatos eljárások támogatása.</a:t>
          </a:r>
        </a:p>
        <a:p>
          <a:pPr algn="just" rtl="0"/>
          <a:r>
            <a:rPr lang="hu-HU" sz="3000" b="1" dirty="0">
              <a:solidFill>
                <a:srgbClr val="C00000"/>
              </a:solidFill>
              <a:latin typeface="Times New Roman" panose="02020603050405020304" pitchFamily="18" charset="0"/>
              <a:cs typeface="Times New Roman" panose="02020603050405020304" pitchFamily="18" charset="0"/>
            </a:rPr>
            <a:t>Szabály: </a:t>
          </a:r>
        </a:p>
        <a:p>
          <a:pPr algn="just" rtl="0"/>
          <a:r>
            <a:rPr lang="hu-HU" sz="3000" b="0" dirty="0">
              <a:solidFill>
                <a:schemeClr val="tx1"/>
              </a:solidFill>
              <a:latin typeface="Times New Roman" panose="02020603050405020304" pitchFamily="18" charset="0"/>
              <a:cs typeface="Times New Roman" panose="02020603050405020304" pitchFamily="18" charset="0"/>
            </a:rPr>
            <a:t>-   papír alapon indult        papír alapon folytatódik </a:t>
          </a:r>
        </a:p>
        <a:p>
          <a:pPr marL="441325" indent="-441325" algn="just" rtl="0"/>
          <a:r>
            <a:rPr lang="hu-HU" sz="3000" b="0" dirty="0">
              <a:solidFill>
                <a:schemeClr val="tx1"/>
              </a:solidFill>
              <a:latin typeface="Times New Roman" panose="02020603050405020304" pitchFamily="18" charset="0"/>
              <a:cs typeface="Times New Roman" panose="02020603050405020304" pitchFamily="18" charset="0"/>
            </a:rPr>
            <a:t>-   2019. szeptember 30-án benyújtott kérelem: </a:t>
          </a:r>
        </a:p>
        <a:p>
          <a:pPr algn="just" rtl="0"/>
          <a:r>
            <a:rPr lang="hu-HU" sz="3000" b="0" dirty="0">
              <a:solidFill>
                <a:schemeClr val="tx1"/>
              </a:solidFill>
              <a:latin typeface="Times New Roman" panose="02020603050405020304" pitchFamily="18" charset="0"/>
              <a:cs typeface="Times New Roman" panose="02020603050405020304" pitchFamily="18" charset="0"/>
            </a:rPr>
            <a:t>      30 napon belül befogadás vagy</a:t>
          </a:r>
        </a:p>
        <a:p>
          <a:pPr algn="just" rtl="0"/>
          <a:r>
            <a:rPr lang="hu-HU" sz="3000" b="0" dirty="0">
              <a:solidFill>
                <a:schemeClr val="tx1"/>
              </a:solidFill>
              <a:latin typeface="Times New Roman" panose="02020603050405020304" pitchFamily="18" charset="0"/>
              <a:cs typeface="Times New Roman" panose="02020603050405020304" pitchFamily="18" charset="0"/>
            </a:rPr>
            <a:t>      Hiánypótoltatás         30 nap alatt válasz</a:t>
          </a:r>
        </a:p>
      </dgm:t>
    </dgm:pt>
    <dgm:pt modelId="{6EBEB4EE-6BA3-4276-B0F7-2D1591D43D34}" type="parTrans" cxnId="{2D543FC1-A789-4532-A7A2-1662E7E480AC}">
      <dgm:prSet/>
      <dgm:spPr/>
      <dgm:t>
        <a:bodyPr/>
        <a:lstStyle/>
        <a:p>
          <a:endParaRPr lang="hu-HU"/>
        </a:p>
      </dgm:t>
    </dgm:pt>
    <dgm:pt modelId="{FEB04951-D06C-49F5-8371-BE736FFD27A0}" type="sibTrans" cxnId="{2D543FC1-A789-4532-A7A2-1662E7E480AC}">
      <dgm:prSet/>
      <dgm:spPr/>
      <dgm:t>
        <a:bodyPr/>
        <a:lstStyle/>
        <a:p>
          <a:endParaRPr lang="hu-HU"/>
        </a:p>
      </dgm:t>
    </dgm:pt>
    <dgm:pt modelId="{80355D11-EFAC-43F5-AA0B-4E4994C1D5EC}" type="pres">
      <dgm:prSet presAssocID="{365DDDDE-AE8F-442A-B822-7F44ACF5E5B6}" presName="linear" presStyleCnt="0">
        <dgm:presLayoutVars>
          <dgm:animLvl val="lvl"/>
          <dgm:resizeHandles val="exact"/>
        </dgm:presLayoutVars>
      </dgm:prSet>
      <dgm:spPr/>
    </dgm:pt>
    <dgm:pt modelId="{95F6C1E3-2FE3-4663-BF2B-E5E8DAC55DE0}" type="pres">
      <dgm:prSet presAssocID="{F8A54317-0468-4B2D-93CD-D08389275B71}" presName="parentText" presStyleLbl="node1" presStyleIdx="0" presStyleCnt="1" custScaleY="762734" custLinFactNeighborX="-2507" custLinFactNeighborY="-7876">
        <dgm:presLayoutVars>
          <dgm:chMax val="0"/>
          <dgm:bulletEnabled val="1"/>
        </dgm:presLayoutVars>
      </dgm:prSet>
      <dgm:spPr/>
    </dgm:pt>
  </dgm:ptLst>
  <dgm:cxnLst>
    <dgm:cxn modelId="{4941CF3E-84F4-4C40-9DFF-4A4B3263F23B}" type="presOf" srcId="{365DDDDE-AE8F-442A-B822-7F44ACF5E5B6}" destId="{80355D11-EFAC-43F5-AA0B-4E4994C1D5EC}" srcOrd="0" destOrd="0" presId="urn:microsoft.com/office/officeart/2005/8/layout/vList2"/>
    <dgm:cxn modelId="{2D543FC1-A789-4532-A7A2-1662E7E480AC}" srcId="{365DDDDE-AE8F-442A-B822-7F44ACF5E5B6}" destId="{F8A54317-0468-4B2D-93CD-D08389275B71}" srcOrd="0" destOrd="0" parTransId="{6EBEB4EE-6BA3-4276-B0F7-2D1591D43D34}" sibTransId="{FEB04951-D06C-49F5-8371-BE736FFD27A0}"/>
    <dgm:cxn modelId="{F5F74BFF-98CB-4597-9331-F8AA38570C8A}" type="presOf" srcId="{F8A54317-0468-4B2D-93CD-D08389275B71}" destId="{95F6C1E3-2FE3-4663-BF2B-E5E8DAC55DE0}" srcOrd="0" destOrd="0" presId="urn:microsoft.com/office/officeart/2005/8/layout/vList2"/>
    <dgm:cxn modelId="{1224C7B5-AABE-4BA0-BC05-AC8AA5A7EC27}" type="presParOf" srcId="{80355D11-EFAC-43F5-AA0B-4E4994C1D5EC}" destId="{95F6C1E3-2FE3-4663-BF2B-E5E8DAC55DE0}"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65DDDDE-AE8F-442A-B822-7F44ACF5E5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hu-HU"/>
        </a:p>
      </dgm:t>
    </dgm:pt>
    <dgm:pt modelId="{F8A54317-0468-4B2D-93CD-D08389275B71}">
      <dgm:prSet custT="1"/>
      <dgm:spPr>
        <a:solidFill>
          <a:schemeClr val="accent3">
            <a:lumMod val="40000"/>
            <a:lumOff val="60000"/>
          </a:schemeClr>
        </a:solidFill>
        <a:effectLst>
          <a:glow rad="139700">
            <a:schemeClr val="accent3">
              <a:satMod val="175000"/>
              <a:alpha val="40000"/>
            </a:schemeClr>
          </a:glow>
        </a:effectLst>
        <a:scene3d>
          <a:camera prst="orthographicFront"/>
          <a:lightRig rig="threePt" dir="t"/>
        </a:scene3d>
        <a:sp3d>
          <a:bevelT w="101600" prst="riblet"/>
        </a:sp3d>
      </dgm:spPr>
      <dgm:t>
        <a:bodyPr/>
        <a:lstStyle/>
        <a:p>
          <a:pPr algn="just" rtl="0"/>
          <a:r>
            <a:rPr lang="hu-HU" sz="3200" b="1" dirty="0">
              <a:latin typeface="Times New Roman" panose="02020603050405020304" pitchFamily="18" charset="0"/>
              <a:cs typeface="Times New Roman" panose="02020603050405020304" pitchFamily="18" charset="0"/>
              <a:hlinkClick xmlns:r="http://schemas.openxmlformats.org/officeDocument/2006/relationships" r:id="rId1"/>
            </a:rPr>
            <a:t>https://nav.gov.hu/nav/vam/vaminformaciok/aeo</a:t>
          </a:r>
          <a:r>
            <a:rPr lang="hu-HU" sz="3200" b="1" dirty="0">
              <a:latin typeface="Times New Roman" panose="02020603050405020304" pitchFamily="18" charset="0"/>
              <a:cs typeface="Times New Roman" panose="02020603050405020304" pitchFamily="18" charset="0"/>
            </a:rPr>
            <a:t> </a:t>
          </a:r>
        </a:p>
        <a:p>
          <a:pPr algn="just" rtl="0"/>
          <a:r>
            <a:rPr lang="hu-HU" sz="3200" b="1" dirty="0">
              <a:solidFill>
                <a:srgbClr val="C00000"/>
              </a:solidFill>
              <a:latin typeface="Times New Roman" panose="02020603050405020304" pitchFamily="18" charset="0"/>
              <a:cs typeface="Times New Roman" panose="02020603050405020304" pitchFamily="18" charset="0"/>
            </a:rPr>
            <a:t>7013/2019. felhívás </a:t>
          </a:r>
          <a:r>
            <a:rPr lang="hu-HU" sz="3200" dirty="0">
              <a:solidFill>
                <a:schemeClr val="tx1"/>
              </a:solidFill>
              <a:latin typeface="Times New Roman" panose="02020603050405020304" pitchFamily="18" charset="0"/>
              <a:cs typeface="Times New Roman" panose="02020603050405020304" pitchFamily="18" charset="0"/>
            </a:rPr>
            <a:t>az </a:t>
          </a:r>
          <a:r>
            <a:rPr lang="hu-HU" sz="3200" dirty="0" err="1">
              <a:solidFill>
                <a:schemeClr val="tx1"/>
              </a:solidFill>
              <a:latin typeface="Times New Roman" panose="02020603050405020304" pitchFamily="18" charset="0"/>
              <a:cs typeface="Times New Roman" panose="02020603050405020304" pitchFamily="18" charset="0"/>
            </a:rPr>
            <a:t>eAEO</a:t>
          </a:r>
          <a:r>
            <a:rPr lang="hu-HU" sz="3200" dirty="0">
              <a:solidFill>
                <a:schemeClr val="tx1"/>
              </a:solidFill>
              <a:latin typeface="Times New Roman" panose="02020603050405020304" pitchFamily="18" charset="0"/>
              <a:cs typeface="Times New Roman" panose="02020603050405020304" pitchFamily="18" charset="0"/>
            </a:rPr>
            <a:t> 2019. október 01-jei bevezetéséről</a:t>
          </a:r>
        </a:p>
        <a:p>
          <a:pPr algn="ctr" rtl="0"/>
          <a:endParaRPr lang="hu-HU" sz="3200" dirty="0">
            <a:solidFill>
              <a:schemeClr val="tx1"/>
            </a:solidFill>
            <a:latin typeface="Times New Roman" panose="02020603050405020304" pitchFamily="18" charset="0"/>
            <a:cs typeface="Times New Roman" panose="02020603050405020304" pitchFamily="18" charset="0"/>
          </a:endParaRPr>
        </a:p>
        <a:p>
          <a:pPr algn="ctr" rtl="0"/>
          <a:r>
            <a:rPr lang="hu-HU" sz="3200" dirty="0">
              <a:solidFill>
                <a:schemeClr val="tx1"/>
              </a:solidFill>
              <a:latin typeface="Times New Roman" panose="02020603050405020304" pitchFamily="18" charset="0"/>
              <a:cs typeface="Times New Roman" panose="02020603050405020304" pitchFamily="18" charset="0"/>
            </a:rPr>
            <a:t>Új tartalmak hamarosan!</a:t>
          </a:r>
        </a:p>
        <a:p>
          <a:pPr algn="just" rtl="0"/>
          <a:endParaRPr lang="hu-HU" sz="3200" b="0" dirty="0">
            <a:solidFill>
              <a:schemeClr val="tx1"/>
            </a:solidFill>
            <a:latin typeface="Times New Roman" panose="02020603050405020304" pitchFamily="18" charset="0"/>
            <a:cs typeface="Times New Roman" panose="02020603050405020304" pitchFamily="18" charset="0"/>
          </a:endParaRPr>
        </a:p>
      </dgm:t>
    </dgm:pt>
    <dgm:pt modelId="{6EBEB4EE-6BA3-4276-B0F7-2D1591D43D34}" type="parTrans" cxnId="{2D543FC1-A789-4532-A7A2-1662E7E480AC}">
      <dgm:prSet/>
      <dgm:spPr/>
      <dgm:t>
        <a:bodyPr/>
        <a:lstStyle/>
        <a:p>
          <a:endParaRPr lang="hu-HU"/>
        </a:p>
      </dgm:t>
    </dgm:pt>
    <dgm:pt modelId="{FEB04951-D06C-49F5-8371-BE736FFD27A0}" type="sibTrans" cxnId="{2D543FC1-A789-4532-A7A2-1662E7E480AC}">
      <dgm:prSet/>
      <dgm:spPr/>
      <dgm:t>
        <a:bodyPr/>
        <a:lstStyle/>
        <a:p>
          <a:endParaRPr lang="hu-HU"/>
        </a:p>
      </dgm:t>
    </dgm:pt>
    <dgm:pt modelId="{80355D11-EFAC-43F5-AA0B-4E4994C1D5EC}" type="pres">
      <dgm:prSet presAssocID="{365DDDDE-AE8F-442A-B822-7F44ACF5E5B6}" presName="linear" presStyleCnt="0">
        <dgm:presLayoutVars>
          <dgm:animLvl val="lvl"/>
          <dgm:resizeHandles val="exact"/>
        </dgm:presLayoutVars>
      </dgm:prSet>
      <dgm:spPr/>
    </dgm:pt>
    <dgm:pt modelId="{95F6C1E3-2FE3-4663-BF2B-E5E8DAC55DE0}" type="pres">
      <dgm:prSet presAssocID="{F8A54317-0468-4B2D-93CD-D08389275B71}" presName="parentText" presStyleLbl="node1" presStyleIdx="0" presStyleCnt="1" custScaleX="98319" custScaleY="621370" custLinFactNeighborX="-840" custLinFactNeighborY="2658">
        <dgm:presLayoutVars>
          <dgm:chMax val="0"/>
          <dgm:bulletEnabled val="1"/>
        </dgm:presLayoutVars>
      </dgm:prSet>
      <dgm:spPr/>
    </dgm:pt>
  </dgm:ptLst>
  <dgm:cxnLst>
    <dgm:cxn modelId="{6CDCCF02-C9DD-4161-82EC-56D171AE7E4E}" type="presOf" srcId="{365DDDDE-AE8F-442A-B822-7F44ACF5E5B6}" destId="{80355D11-EFAC-43F5-AA0B-4E4994C1D5EC}" srcOrd="0" destOrd="0" presId="urn:microsoft.com/office/officeart/2005/8/layout/vList2"/>
    <dgm:cxn modelId="{CD69BE3A-C560-4441-9E65-66AD8F4F9DB8}" type="presOf" srcId="{F8A54317-0468-4B2D-93CD-D08389275B71}" destId="{95F6C1E3-2FE3-4663-BF2B-E5E8DAC55DE0}" srcOrd="0" destOrd="0" presId="urn:microsoft.com/office/officeart/2005/8/layout/vList2"/>
    <dgm:cxn modelId="{2D543FC1-A789-4532-A7A2-1662E7E480AC}" srcId="{365DDDDE-AE8F-442A-B822-7F44ACF5E5B6}" destId="{F8A54317-0468-4B2D-93CD-D08389275B71}" srcOrd="0" destOrd="0" parTransId="{6EBEB4EE-6BA3-4276-B0F7-2D1591D43D34}" sibTransId="{FEB04951-D06C-49F5-8371-BE736FFD27A0}"/>
    <dgm:cxn modelId="{4D449102-85FA-4C9A-AC6D-BE4817AD19A2}" type="presParOf" srcId="{80355D11-EFAC-43F5-AA0B-4E4994C1D5EC}" destId="{95F6C1E3-2FE3-4663-BF2B-E5E8DAC55DE0}"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41BABB-541C-441E-AC13-92CD0055882A}" type="doc">
      <dgm:prSet loTypeId="urn:microsoft.com/office/officeart/2005/8/layout/vList2" loCatId="list" qsTypeId="urn:microsoft.com/office/officeart/2005/8/quickstyle/simple1" qsCatId="simple" csTypeId="urn:microsoft.com/office/officeart/2005/8/colors/accent3_4" csCatId="accent3" phldr="1"/>
      <dgm:spPr/>
      <dgm:t>
        <a:bodyPr/>
        <a:lstStyle/>
        <a:p>
          <a:endParaRPr lang="hu-HU"/>
        </a:p>
      </dgm:t>
    </dgm:pt>
    <dgm:pt modelId="{6B56E3EE-4D06-4868-994A-E474C2BF9838}">
      <dgm:prSet custT="1"/>
      <dgm:spPr>
        <a:effectLst>
          <a:innerShdw blurRad="63500" dist="50800" dir="5400000">
            <a:prstClr val="black">
              <a:alpha val="50000"/>
            </a:prstClr>
          </a:innerShdw>
          <a:softEdge rad="31750"/>
        </a:effectLst>
        <a:scene3d>
          <a:camera prst="orthographicFront"/>
          <a:lightRig rig="threePt" dir="t"/>
        </a:scene3d>
        <a:sp3d>
          <a:bevelT prst="angle"/>
        </a:sp3d>
      </dgm:spPr>
      <dgm:t>
        <a:bodyPr/>
        <a:lstStyle/>
        <a:p>
          <a:pPr rtl="0"/>
          <a:r>
            <a:rPr lang="hu-HU" sz="3600" b="1" dirty="0">
              <a:solidFill>
                <a:schemeClr val="tx1"/>
              </a:solidFill>
              <a:latin typeface="Times New Roman" panose="02020603050405020304" pitchFamily="18" charset="0"/>
              <a:cs typeface="Times New Roman" panose="02020603050405020304" pitchFamily="18" charset="0"/>
            </a:rPr>
            <a:t>Mi az az </a:t>
          </a:r>
          <a:r>
            <a:rPr lang="hu-HU" sz="3600" b="1" dirty="0" err="1">
              <a:solidFill>
                <a:schemeClr val="tx1"/>
              </a:solidFill>
              <a:latin typeface="Times New Roman" panose="02020603050405020304" pitchFamily="18" charset="0"/>
              <a:cs typeface="Times New Roman" panose="02020603050405020304" pitchFamily="18" charset="0"/>
            </a:rPr>
            <a:t>eAEO</a:t>
          </a:r>
          <a:r>
            <a:rPr lang="hu-HU" sz="3600" b="1" dirty="0">
              <a:solidFill>
                <a:schemeClr val="tx1"/>
              </a:solidFill>
              <a:latin typeface="Times New Roman" panose="02020603050405020304" pitchFamily="18" charset="0"/>
              <a:cs typeface="Times New Roman" panose="02020603050405020304" pitchFamily="18" charset="0"/>
            </a:rPr>
            <a:t>?</a:t>
          </a:r>
        </a:p>
      </dgm:t>
    </dgm:pt>
    <dgm:pt modelId="{8D0B7A63-2670-4905-ACBD-F42C41CBDB76}" type="parTrans" cxnId="{4FEDBB76-ADCA-45BF-A03F-8A7C4A1913E7}">
      <dgm:prSet/>
      <dgm:spPr/>
      <dgm:t>
        <a:bodyPr/>
        <a:lstStyle/>
        <a:p>
          <a:endParaRPr lang="hu-HU"/>
        </a:p>
      </dgm:t>
    </dgm:pt>
    <dgm:pt modelId="{64D21F62-8C29-48D5-9708-55A496650822}" type="sibTrans" cxnId="{4FEDBB76-ADCA-45BF-A03F-8A7C4A1913E7}">
      <dgm:prSet/>
      <dgm:spPr/>
      <dgm:t>
        <a:bodyPr/>
        <a:lstStyle/>
        <a:p>
          <a:endParaRPr lang="hu-HU"/>
        </a:p>
      </dgm:t>
    </dgm:pt>
    <dgm:pt modelId="{47D7A5C6-0E5E-4E5C-90D9-3CA04D1EBC08}">
      <dgm:prSet custT="1"/>
      <dgm:spPr>
        <a:effectLst>
          <a:innerShdw blurRad="63500" dist="50800" dir="5400000">
            <a:prstClr val="black">
              <a:alpha val="50000"/>
            </a:prstClr>
          </a:innerShdw>
        </a:effectLst>
        <a:scene3d>
          <a:camera prst="orthographicFront"/>
          <a:lightRig rig="threePt" dir="t"/>
        </a:scene3d>
        <a:sp3d>
          <a:bevelT prst="angle"/>
        </a:sp3d>
      </dgm:spPr>
      <dgm:t>
        <a:bodyPr/>
        <a:lstStyle/>
        <a:p>
          <a:pPr rtl="0"/>
          <a:r>
            <a:rPr lang="hu-HU" sz="3600" b="1" dirty="0">
              <a:solidFill>
                <a:schemeClr val="tx1"/>
              </a:solidFill>
              <a:latin typeface="Times New Roman" panose="02020603050405020304" pitchFamily="18" charset="0"/>
              <a:cs typeface="Times New Roman" panose="02020603050405020304" pitchFamily="18" charset="0"/>
            </a:rPr>
            <a:t>Hogyan fog működni?</a:t>
          </a:r>
        </a:p>
      </dgm:t>
    </dgm:pt>
    <dgm:pt modelId="{02BF6473-0075-4CC2-A206-6564EAF2FE71}" type="parTrans" cxnId="{D1A5FA45-6F7F-4C4C-B1F9-CD727730D1AB}">
      <dgm:prSet/>
      <dgm:spPr/>
      <dgm:t>
        <a:bodyPr/>
        <a:lstStyle/>
        <a:p>
          <a:endParaRPr lang="hu-HU"/>
        </a:p>
      </dgm:t>
    </dgm:pt>
    <dgm:pt modelId="{C6C149DA-C85E-4EBD-990E-46D22CDDF405}" type="sibTrans" cxnId="{D1A5FA45-6F7F-4C4C-B1F9-CD727730D1AB}">
      <dgm:prSet/>
      <dgm:spPr/>
      <dgm:t>
        <a:bodyPr/>
        <a:lstStyle/>
        <a:p>
          <a:endParaRPr lang="hu-HU"/>
        </a:p>
      </dgm:t>
    </dgm:pt>
    <dgm:pt modelId="{8CDAC4D1-4971-4BFC-AF95-5F99D1542C7C}">
      <dgm:prSet custT="1"/>
      <dgm:spPr>
        <a:effectLst>
          <a:innerShdw blurRad="63500" dist="50800" dir="5400000">
            <a:prstClr val="black">
              <a:alpha val="50000"/>
            </a:prstClr>
          </a:innerShdw>
        </a:effectLst>
        <a:scene3d>
          <a:camera prst="orthographicFront"/>
          <a:lightRig rig="threePt" dir="t"/>
        </a:scene3d>
        <a:sp3d>
          <a:bevelT prst="angle"/>
        </a:sp3d>
      </dgm:spPr>
      <dgm:t>
        <a:bodyPr/>
        <a:lstStyle/>
        <a:p>
          <a:pPr rtl="0"/>
          <a:r>
            <a:rPr lang="hu-HU" sz="3600" b="1" dirty="0">
              <a:solidFill>
                <a:schemeClr val="tx1"/>
              </a:solidFill>
              <a:latin typeface="Times New Roman" panose="02020603050405020304" pitchFamily="18" charset="0"/>
              <a:cs typeface="Times New Roman" panose="02020603050405020304" pitchFamily="18" charset="0"/>
            </a:rPr>
            <a:t>Mikortól lehet/kell használni?</a:t>
          </a:r>
          <a:r>
            <a:rPr lang="hu-HU" sz="3600" dirty="0">
              <a:latin typeface="Times New Roman" panose="02020603050405020304" pitchFamily="18" charset="0"/>
              <a:cs typeface="Times New Roman" panose="02020603050405020304" pitchFamily="18" charset="0"/>
            </a:rPr>
            <a:t> </a:t>
          </a:r>
        </a:p>
      </dgm:t>
    </dgm:pt>
    <dgm:pt modelId="{761C8739-E1DB-4ED9-9BDE-53AF514AEEEE}" type="parTrans" cxnId="{CECB369A-0D95-41E4-958A-F8F7EE6F803D}">
      <dgm:prSet/>
      <dgm:spPr/>
      <dgm:t>
        <a:bodyPr/>
        <a:lstStyle/>
        <a:p>
          <a:endParaRPr lang="hu-HU"/>
        </a:p>
      </dgm:t>
    </dgm:pt>
    <dgm:pt modelId="{B7D4145C-3954-46D9-B805-F3D885094A49}" type="sibTrans" cxnId="{CECB369A-0D95-41E4-958A-F8F7EE6F803D}">
      <dgm:prSet/>
      <dgm:spPr/>
      <dgm:t>
        <a:bodyPr/>
        <a:lstStyle/>
        <a:p>
          <a:endParaRPr lang="hu-HU"/>
        </a:p>
      </dgm:t>
    </dgm:pt>
    <dgm:pt modelId="{2BE957E0-8F7E-4F00-A515-0648ACDC3C6A}">
      <dgm:prSet custT="1"/>
      <dgm:spPr>
        <a:effectLst>
          <a:innerShdw blurRad="63500" dist="50800" dir="5400000">
            <a:prstClr val="black">
              <a:alpha val="50000"/>
            </a:prstClr>
          </a:innerShdw>
        </a:effectLst>
        <a:scene3d>
          <a:camera prst="orthographicFront"/>
          <a:lightRig rig="threePt" dir="t"/>
        </a:scene3d>
        <a:sp3d>
          <a:bevelT prst="angle"/>
        </a:sp3d>
      </dgm:spPr>
      <dgm:t>
        <a:bodyPr/>
        <a:lstStyle/>
        <a:p>
          <a:pPr rtl="0"/>
          <a:r>
            <a:rPr lang="hu-HU" sz="3600" b="1" dirty="0">
              <a:solidFill>
                <a:schemeClr val="tx1"/>
              </a:solidFill>
              <a:latin typeface="Times New Roman" panose="02020603050405020304" pitchFamily="18" charset="0"/>
              <a:cs typeface="Times New Roman" panose="02020603050405020304" pitchFamily="18" charset="0"/>
            </a:rPr>
            <a:t>…de mi van addig?</a:t>
          </a:r>
        </a:p>
      </dgm:t>
    </dgm:pt>
    <dgm:pt modelId="{7B5512F9-3D9C-4A13-8457-F29818E90F9D}" type="parTrans" cxnId="{4C5D1774-F74D-4E71-9310-6E2E858433EF}">
      <dgm:prSet/>
      <dgm:spPr/>
      <dgm:t>
        <a:bodyPr/>
        <a:lstStyle/>
        <a:p>
          <a:endParaRPr lang="hu-HU"/>
        </a:p>
      </dgm:t>
    </dgm:pt>
    <dgm:pt modelId="{647A4B8E-3E8B-4A03-BAF2-644F7E6FEE23}" type="sibTrans" cxnId="{4C5D1774-F74D-4E71-9310-6E2E858433EF}">
      <dgm:prSet/>
      <dgm:spPr/>
      <dgm:t>
        <a:bodyPr/>
        <a:lstStyle/>
        <a:p>
          <a:endParaRPr lang="hu-HU"/>
        </a:p>
      </dgm:t>
    </dgm:pt>
    <dgm:pt modelId="{82EA8B10-89BE-476D-85CC-D930AD5E7B08}">
      <dgm:prSet custT="1"/>
      <dgm:spPr>
        <a:effectLst>
          <a:innerShdw blurRad="63500" dist="50800" dir="5400000">
            <a:prstClr val="black">
              <a:alpha val="50000"/>
            </a:prstClr>
          </a:innerShdw>
        </a:effectLst>
        <a:scene3d>
          <a:camera prst="orthographicFront"/>
          <a:lightRig rig="threePt" dir="t"/>
        </a:scene3d>
        <a:sp3d>
          <a:bevelT prst="angle"/>
        </a:sp3d>
      </dgm:spPr>
      <dgm:t>
        <a:bodyPr/>
        <a:lstStyle/>
        <a:p>
          <a:pPr rtl="0"/>
          <a:r>
            <a:rPr lang="hu-HU" sz="3600" b="1" dirty="0">
              <a:solidFill>
                <a:schemeClr val="tx1"/>
              </a:solidFill>
              <a:latin typeface="Times New Roman" panose="02020603050405020304" pitchFamily="18" charset="0"/>
              <a:cs typeface="Times New Roman" panose="02020603050405020304" pitchFamily="18" charset="0"/>
            </a:rPr>
            <a:t>És mi van a bevezetés után?</a:t>
          </a:r>
        </a:p>
      </dgm:t>
    </dgm:pt>
    <dgm:pt modelId="{A1C9CBF3-CEF2-4F0C-9D9E-1DE5743E2C68}" type="parTrans" cxnId="{408162C7-8DD8-4C32-915B-EE2274431B0D}">
      <dgm:prSet/>
      <dgm:spPr/>
      <dgm:t>
        <a:bodyPr/>
        <a:lstStyle/>
        <a:p>
          <a:endParaRPr lang="hu-HU"/>
        </a:p>
      </dgm:t>
    </dgm:pt>
    <dgm:pt modelId="{714E2D47-3212-46D4-8F55-37E6E5F7D11C}" type="sibTrans" cxnId="{408162C7-8DD8-4C32-915B-EE2274431B0D}">
      <dgm:prSet/>
      <dgm:spPr/>
      <dgm:t>
        <a:bodyPr/>
        <a:lstStyle/>
        <a:p>
          <a:endParaRPr lang="hu-HU"/>
        </a:p>
      </dgm:t>
    </dgm:pt>
    <dgm:pt modelId="{2FC529FC-2286-4803-A1AB-142552226AA0}" type="pres">
      <dgm:prSet presAssocID="{B141BABB-541C-441E-AC13-92CD0055882A}" presName="linear" presStyleCnt="0">
        <dgm:presLayoutVars>
          <dgm:animLvl val="lvl"/>
          <dgm:resizeHandles val="exact"/>
        </dgm:presLayoutVars>
      </dgm:prSet>
      <dgm:spPr/>
    </dgm:pt>
    <dgm:pt modelId="{4F4AD33A-0817-4CCA-BBE8-7B24631FA290}" type="pres">
      <dgm:prSet presAssocID="{6B56E3EE-4D06-4868-994A-E474C2BF9838}" presName="parentText" presStyleLbl="node1" presStyleIdx="0" presStyleCnt="5">
        <dgm:presLayoutVars>
          <dgm:chMax val="0"/>
          <dgm:bulletEnabled val="1"/>
        </dgm:presLayoutVars>
      </dgm:prSet>
      <dgm:spPr/>
    </dgm:pt>
    <dgm:pt modelId="{1F2C0008-494F-4928-8160-D3666A17767B}" type="pres">
      <dgm:prSet presAssocID="{64D21F62-8C29-48D5-9708-55A496650822}" presName="spacer" presStyleCnt="0"/>
      <dgm:spPr/>
    </dgm:pt>
    <dgm:pt modelId="{0827B511-1098-4FE7-9474-415448FF387A}" type="pres">
      <dgm:prSet presAssocID="{47D7A5C6-0E5E-4E5C-90D9-3CA04D1EBC08}" presName="parentText" presStyleLbl="node1" presStyleIdx="1" presStyleCnt="5" custLinFactNeighborX="152" custLinFactNeighborY="24111">
        <dgm:presLayoutVars>
          <dgm:chMax val="0"/>
          <dgm:bulletEnabled val="1"/>
        </dgm:presLayoutVars>
      </dgm:prSet>
      <dgm:spPr/>
    </dgm:pt>
    <dgm:pt modelId="{DF4DDB3F-5137-4CA2-B535-16500F677464}" type="pres">
      <dgm:prSet presAssocID="{C6C149DA-C85E-4EBD-990E-46D22CDDF405}" presName="spacer" presStyleCnt="0"/>
      <dgm:spPr/>
    </dgm:pt>
    <dgm:pt modelId="{565B528D-1342-4922-9C06-11E84E4072DC}" type="pres">
      <dgm:prSet presAssocID="{8CDAC4D1-4971-4BFC-AF95-5F99D1542C7C}" presName="parentText" presStyleLbl="node1" presStyleIdx="2" presStyleCnt="5">
        <dgm:presLayoutVars>
          <dgm:chMax val="0"/>
          <dgm:bulletEnabled val="1"/>
        </dgm:presLayoutVars>
      </dgm:prSet>
      <dgm:spPr/>
    </dgm:pt>
    <dgm:pt modelId="{A5701FD3-CD67-420B-B29E-64D17C7A564A}" type="pres">
      <dgm:prSet presAssocID="{B7D4145C-3954-46D9-B805-F3D885094A49}" presName="spacer" presStyleCnt="0"/>
      <dgm:spPr/>
    </dgm:pt>
    <dgm:pt modelId="{E5CA9D14-F7FD-4C27-8783-7914FC10FF8A}" type="pres">
      <dgm:prSet presAssocID="{2BE957E0-8F7E-4F00-A515-0648ACDC3C6A}" presName="parentText" presStyleLbl="node1" presStyleIdx="3" presStyleCnt="5">
        <dgm:presLayoutVars>
          <dgm:chMax val="0"/>
          <dgm:bulletEnabled val="1"/>
        </dgm:presLayoutVars>
      </dgm:prSet>
      <dgm:spPr/>
    </dgm:pt>
    <dgm:pt modelId="{1A9A313C-F5FE-4B3F-9F8C-51D3FBFC1E7E}" type="pres">
      <dgm:prSet presAssocID="{647A4B8E-3E8B-4A03-BAF2-644F7E6FEE23}" presName="spacer" presStyleCnt="0"/>
      <dgm:spPr/>
    </dgm:pt>
    <dgm:pt modelId="{AD0862FA-DE1A-475A-866E-EE910D7E8F5B}" type="pres">
      <dgm:prSet presAssocID="{82EA8B10-89BE-476D-85CC-D930AD5E7B08}" presName="parentText" presStyleLbl="node1" presStyleIdx="4" presStyleCnt="5">
        <dgm:presLayoutVars>
          <dgm:chMax val="0"/>
          <dgm:bulletEnabled val="1"/>
        </dgm:presLayoutVars>
      </dgm:prSet>
      <dgm:spPr/>
    </dgm:pt>
  </dgm:ptLst>
  <dgm:cxnLst>
    <dgm:cxn modelId="{06A3150E-9679-4989-8B5F-0513FBFA4DBB}" type="presOf" srcId="{B141BABB-541C-441E-AC13-92CD0055882A}" destId="{2FC529FC-2286-4803-A1AB-142552226AA0}" srcOrd="0" destOrd="0" presId="urn:microsoft.com/office/officeart/2005/8/layout/vList2"/>
    <dgm:cxn modelId="{D1A5FA45-6F7F-4C4C-B1F9-CD727730D1AB}" srcId="{B141BABB-541C-441E-AC13-92CD0055882A}" destId="{47D7A5C6-0E5E-4E5C-90D9-3CA04D1EBC08}" srcOrd="1" destOrd="0" parTransId="{02BF6473-0075-4CC2-A206-6564EAF2FE71}" sibTransId="{C6C149DA-C85E-4EBD-990E-46D22CDDF405}"/>
    <dgm:cxn modelId="{4C5D1774-F74D-4E71-9310-6E2E858433EF}" srcId="{B141BABB-541C-441E-AC13-92CD0055882A}" destId="{2BE957E0-8F7E-4F00-A515-0648ACDC3C6A}" srcOrd="3" destOrd="0" parTransId="{7B5512F9-3D9C-4A13-8457-F29818E90F9D}" sibTransId="{647A4B8E-3E8B-4A03-BAF2-644F7E6FEE23}"/>
    <dgm:cxn modelId="{4FEDBB76-ADCA-45BF-A03F-8A7C4A1913E7}" srcId="{B141BABB-541C-441E-AC13-92CD0055882A}" destId="{6B56E3EE-4D06-4868-994A-E474C2BF9838}" srcOrd="0" destOrd="0" parTransId="{8D0B7A63-2670-4905-ACBD-F42C41CBDB76}" sibTransId="{64D21F62-8C29-48D5-9708-55A496650822}"/>
    <dgm:cxn modelId="{E00CDC78-093C-4BD9-B3AA-233CE9619502}" type="presOf" srcId="{2BE957E0-8F7E-4F00-A515-0648ACDC3C6A}" destId="{E5CA9D14-F7FD-4C27-8783-7914FC10FF8A}" srcOrd="0" destOrd="0" presId="urn:microsoft.com/office/officeart/2005/8/layout/vList2"/>
    <dgm:cxn modelId="{C4DB3491-652C-4CE0-B952-C954231CC848}" type="presOf" srcId="{82EA8B10-89BE-476D-85CC-D930AD5E7B08}" destId="{AD0862FA-DE1A-475A-866E-EE910D7E8F5B}" srcOrd="0" destOrd="0" presId="urn:microsoft.com/office/officeart/2005/8/layout/vList2"/>
    <dgm:cxn modelId="{18D4A694-10E5-4B73-A6F4-5553F2EFBB0E}" type="presOf" srcId="{47D7A5C6-0E5E-4E5C-90D9-3CA04D1EBC08}" destId="{0827B511-1098-4FE7-9474-415448FF387A}" srcOrd="0" destOrd="0" presId="urn:microsoft.com/office/officeart/2005/8/layout/vList2"/>
    <dgm:cxn modelId="{084E5395-B396-44B8-A82B-AEFB8701DFDA}" type="presOf" srcId="{8CDAC4D1-4971-4BFC-AF95-5F99D1542C7C}" destId="{565B528D-1342-4922-9C06-11E84E4072DC}" srcOrd="0" destOrd="0" presId="urn:microsoft.com/office/officeart/2005/8/layout/vList2"/>
    <dgm:cxn modelId="{CECB369A-0D95-41E4-958A-F8F7EE6F803D}" srcId="{B141BABB-541C-441E-AC13-92CD0055882A}" destId="{8CDAC4D1-4971-4BFC-AF95-5F99D1542C7C}" srcOrd="2" destOrd="0" parTransId="{761C8739-E1DB-4ED9-9BDE-53AF514AEEEE}" sibTransId="{B7D4145C-3954-46D9-B805-F3D885094A49}"/>
    <dgm:cxn modelId="{408162C7-8DD8-4C32-915B-EE2274431B0D}" srcId="{B141BABB-541C-441E-AC13-92CD0055882A}" destId="{82EA8B10-89BE-476D-85CC-D930AD5E7B08}" srcOrd="4" destOrd="0" parTransId="{A1C9CBF3-CEF2-4F0C-9D9E-1DE5743E2C68}" sibTransId="{714E2D47-3212-46D4-8F55-37E6E5F7D11C}"/>
    <dgm:cxn modelId="{02DD00D2-D66F-49BD-A2E8-DAA6C718D5C9}" type="presOf" srcId="{6B56E3EE-4D06-4868-994A-E474C2BF9838}" destId="{4F4AD33A-0817-4CCA-BBE8-7B24631FA290}" srcOrd="0" destOrd="0" presId="urn:microsoft.com/office/officeart/2005/8/layout/vList2"/>
    <dgm:cxn modelId="{6FBAFBB0-304C-4A3A-9550-C8E0DAA834D0}" type="presParOf" srcId="{2FC529FC-2286-4803-A1AB-142552226AA0}" destId="{4F4AD33A-0817-4CCA-BBE8-7B24631FA290}" srcOrd="0" destOrd="0" presId="urn:microsoft.com/office/officeart/2005/8/layout/vList2"/>
    <dgm:cxn modelId="{0A118CC9-9D92-4E12-BBA6-EB6F42036551}" type="presParOf" srcId="{2FC529FC-2286-4803-A1AB-142552226AA0}" destId="{1F2C0008-494F-4928-8160-D3666A17767B}" srcOrd="1" destOrd="0" presId="urn:microsoft.com/office/officeart/2005/8/layout/vList2"/>
    <dgm:cxn modelId="{B1FE5C23-BE1F-4D47-AA82-BE1499F7BC83}" type="presParOf" srcId="{2FC529FC-2286-4803-A1AB-142552226AA0}" destId="{0827B511-1098-4FE7-9474-415448FF387A}" srcOrd="2" destOrd="0" presId="urn:microsoft.com/office/officeart/2005/8/layout/vList2"/>
    <dgm:cxn modelId="{0A3D5D87-C182-42C0-8C1B-38B57F496C9F}" type="presParOf" srcId="{2FC529FC-2286-4803-A1AB-142552226AA0}" destId="{DF4DDB3F-5137-4CA2-B535-16500F677464}" srcOrd="3" destOrd="0" presId="urn:microsoft.com/office/officeart/2005/8/layout/vList2"/>
    <dgm:cxn modelId="{26DBECAE-4592-4FC4-896B-0662B44886A2}" type="presParOf" srcId="{2FC529FC-2286-4803-A1AB-142552226AA0}" destId="{565B528D-1342-4922-9C06-11E84E4072DC}" srcOrd="4" destOrd="0" presId="urn:microsoft.com/office/officeart/2005/8/layout/vList2"/>
    <dgm:cxn modelId="{2A4705C8-99F3-4F9C-A29E-1C41CA01E3A5}" type="presParOf" srcId="{2FC529FC-2286-4803-A1AB-142552226AA0}" destId="{A5701FD3-CD67-420B-B29E-64D17C7A564A}" srcOrd="5" destOrd="0" presId="urn:microsoft.com/office/officeart/2005/8/layout/vList2"/>
    <dgm:cxn modelId="{45EDE2E4-1BB5-4A21-BF31-F05BB7B68611}" type="presParOf" srcId="{2FC529FC-2286-4803-A1AB-142552226AA0}" destId="{E5CA9D14-F7FD-4C27-8783-7914FC10FF8A}" srcOrd="6" destOrd="0" presId="urn:microsoft.com/office/officeart/2005/8/layout/vList2"/>
    <dgm:cxn modelId="{2F503505-B5C7-49DD-8183-F2B36F2F8794}" type="presParOf" srcId="{2FC529FC-2286-4803-A1AB-142552226AA0}" destId="{1A9A313C-F5FE-4B3F-9F8C-51D3FBFC1E7E}" srcOrd="7" destOrd="0" presId="urn:microsoft.com/office/officeart/2005/8/layout/vList2"/>
    <dgm:cxn modelId="{FAEC28D3-C519-48BF-90D4-155EA63D4B69}" type="presParOf" srcId="{2FC529FC-2286-4803-A1AB-142552226AA0}" destId="{AD0862FA-DE1A-475A-866E-EE910D7E8F5B}"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4B816F-0C72-4EEA-B131-F35B87C8CC4C}" type="doc">
      <dgm:prSet loTypeId="urn:microsoft.com/office/officeart/2005/8/layout/matrix3" loCatId="matrix" qsTypeId="urn:microsoft.com/office/officeart/2005/8/quickstyle/3d7" qsCatId="3D" csTypeId="urn:microsoft.com/office/officeart/2005/8/colors/accent3_5" csCatId="accent3" phldr="1"/>
      <dgm:spPr/>
      <dgm:t>
        <a:bodyPr/>
        <a:lstStyle/>
        <a:p>
          <a:endParaRPr lang="hu-HU"/>
        </a:p>
      </dgm:t>
    </dgm:pt>
    <dgm:pt modelId="{AC1AE6E2-B305-4D8C-83F1-FE3F98F02F27}">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hu-HU" sz="3200" b="1" dirty="0">
              <a:latin typeface="Times New Roman" panose="02020603050405020304" pitchFamily="18" charset="0"/>
              <a:cs typeface="Times New Roman" panose="02020603050405020304" pitchFamily="18" charset="0"/>
            </a:rPr>
            <a:t>Uniós Vámkódex szerinti munkaprogram</a:t>
          </a:r>
        </a:p>
        <a:p>
          <a:pPr defTabSz="844550" rtl="0">
            <a:lnSpc>
              <a:spcPct val="90000"/>
            </a:lnSpc>
            <a:spcBef>
              <a:spcPct val="0"/>
            </a:spcBef>
            <a:spcAft>
              <a:spcPct val="35000"/>
            </a:spcAft>
          </a:pPr>
          <a:endParaRPr lang="hu-HU" sz="1600" dirty="0"/>
        </a:p>
      </dgm:t>
    </dgm:pt>
    <dgm:pt modelId="{02285D77-C194-4460-BCAC-09522D86E812}" type="parTrans" cxnId="{ADAE3678-CEC3-4986-989C-E49650818C51}">
      <dgm:prSet/>
      <dgm:spPr/>
      <dgm:t>
        <a:bodyPr/>
        <a:lstStyle/>
        <a:p>
          <a:endParaRPr lang="hu-HU"/>
        </a:p>
      </dgm:t>
    </dgm:pt>
    <dgm:pt modelId="{591DBB79-9FD9-4E6D-B188-C2AD696C01A8}" type="sibTrans" cxnId="{ADAE3678-CEC3-4986-989C-E49650818C51}">
      <dgm:prSet/>
      <dgm:spPr/>
      <dgm:t>
        <a:bodyPr/>
        <a:lstStyle/>
        <a:p>
          <a:endParaRPr lang="hu-HU"/>
        </a:p>
      </dgm:t>
    </dgm:pt>
    <dgm:pt modelId="{0F7F6509-20BA-4C08-B087-9B90BC8B1E63}">
      <dgm:prSet custT="1"/>
      <dgm:spPr/>
      <dgm:t>
        <a:bodyPr/>
        <a:lstStyle/>
        <a:p>
          <a:pPr marL="0" marR="0" lvl="0" indent="0" defTabSz="914400" rtl="0" eaLnBrk="1" fontAlgn="auto" latinLnBrk="0" hangingPunct="1">
            <a:lnSpc>
              <a:spcPct val="100000"/>
            </a:lnSpc>
            <a:spcBef>
              <a:spcPts val="0"/>
            </a:spcBef>
            <a:spcAft>
              <a:spcPts val="0"/>
            </a:spcAft>
            <a:buClrTx/>
            <a:buSzTx/>
            <a:buFontTx/>
            <a:buNone/>
            <a:tabLst/>
            <a:defRPr/>
          </a:pPr>
          <a:r>
            <a:rPr lang="hu-HU" sz="3200" b="1">
              <a:latin typeface="Times New Roman" panose="02020603050405020304" pitchFamily="18" charset="0"/>
              <a:cs typeface="Times New Roman" panose="02020603050405020304" pitchFamily="18" charset="0"/>
            </a:rPr>
            <a:t>1. szakasz:</a:t>
          </a:r>
        </a:p>
        <a:p>
          <a:pPr marL="0" marR="0" lvl="0" indent="0" defTabSz="914400" rtl="0" eaLnBrk="1" fontAlgn="auto" latinLnBrk="0" hangingPunct="1">
            <a:lnSpc>
              <a:spcPct val="100000"/>
            </a:lnSpc>
            <a:spcBef>
              <a:spcPts val="0"/>
            </a:spcBef>
            <a:spcAft>
              <a:spcPts val="0"/>
            </a:spcAft>
            <a:buClrTx/>
            <a:buSzTx/>
            <a:buFontTx/>
            <a:buNone/>
            <a:tabLst/>
            <a:defRPr/>
          </a:pPr>
          <a:r>
            <a:rPr lang="hu-HU" sz="3200" b="1">
              <a:latin typeface="Times New Roman" panose="02020603050405020304" pitchFamily="18" charset="0"/>
              <a:cs typeface="Times New Roman" panose="02020603050405020304" pitchFamily="18" charset="0"/>
            </a:rPr>
            <a:t> 2018. március 05.</a:t>
          </a:r>
        </a:p>
        <a:p>
          <a:pPr defTabSz="666750" rtl="0">
            <a:lnSpc>
              <a:spcPct val="90000"/>
            </a:lnSpc>
            <a:spcBef>
              <a:spcPct val="0"/>
            </a:spcBef>
            <a:spcAft>
              <a:spcPct val="35000"/>
            </a:spcAft>
          </a:pPr>
          <a:endParaRPr lang="hu-HU" sz="1600" dirty="0"/>
        </a:p>
      </dgm:t>
    </dgm:pt>
    <dgm:pt modelId="{F7747F66-6264-46B6-90EB-CAFDEDCFA6E4}" type="parTrans" cxnId="{A8A37EE5-73CA-4688-B4E4-DAB67A46D565}">
      <dgm:prSet/>
      <dgm:spPr/>
      <dgm:t>
        <a:bodyPr/>
        <a:lstStyle/>
        <a:p>
          <a:endParaRPr lang="hu-HU"/>
        </a:p>
      </dgm:t>
    </dgm:pt>
    <dgm:pt modelId="{3DC0CA22-A08C-41A1-8A3B-C70C706D40CB}" type="sibTrans" cxnId="{A8A37EE5-73CA-4688-B4E4-DAB67A46D565}">
      <dgm:prSet/>
      <dgm:spPr/>
      <dgm:t>
        <a:bodyPr/>
        <a:lstStyle/>
        <a:p>
          <a:endParaRPr lang="hu-HU"/>
        </a:p>
      </dgm:t>
    </dgm:pt>
    <dgm:pt modelId="{A42877B3-EF63-4C93-872E-70988AB59308}">
      <dgm:prSet custT="1"/>
      <dgm:spPr/>
      <dgm:t>
        <a:bodyPr/>
        <a:lstStyle/>
        <a:p>
          <a:pPr marL="0" marR="0" lvl="0" indent="0" defTabSz="914400" rtl="0" eaLnBrk="1" fontAlgn="auto" latinLnBrk="0" hangingPunct="1">
            <a:lnSpc>
              <a:spcPct val="100000"/>
            </a:lnSpc>
            <a:spcBef>
              <a:spcPts val="0"/>
            </a:spcBef>
            <a:spcAft>
              <a:spcPts val="0"/>
            </a:spcAft>
            <a:buClrTx/>
            <a:buSzTx/>
            <a:buFontTx/>
            <a:buNone/>
            <a:tabLst/>
            <a:defRPr/>
          </a:pPr>
          <a:r>
            <a:rPr lang="hu-HU" sz="3200" b="1" dirty="0">
              <a:latin typeface="Times New Roman" panose="02020603050405020304" pitchFamily="18" charset="0"/>
              <a:cs typeface="Times New Roman" panose="02020603050405020304" pitchFamily="18" charset="0"/>
            </a:rPr>
            <a:t>Ügyfelek és hatóság közötti információcsere elektronizálása</a:t>
          </a:r>
        </a:p>
        <a:p>
          <a:pPr defTabSz="666750" rtl="0">
            <a:lnSpc>
              <a:spcPct val="90000"/>
            </a:lnSpc>
            <a:spcBef>
              <a:spcPct val="0"/>
            </a:spcBef>
            <a:spcAft>
              <a:spcPct val="35000"/>
            </a:spcAft>
          </a:pPr>
          <a:endParaRPr lang="hu-HU" sz="1600" dirty="0"/>
        </a:p>
      </dgm:t>
    </dgm:pt>
    <dgm:pt modelId="{BDFC2FCD-5180-4BDF-99C9-0FE52B386254}" type="parTrans" cxnId="{B27AE200-FF3A-452E-AD57-28E6BDB4227C}">
      <dgm:prSet/>
      <dgm:spPr/>
      <dgm:t>
        <a:bodyPr/>
        <a:lstStyle/>
        <a:p>
          <a:endParaRPr lang="hu-HU"/>
        </a:p>
      </dgm:t>
    </dgm:pt>
    <dgm:pt modelId="{FD8CD89E-FA13-442C-992C-8922A104FD82}" type="sibTrans" cxnId="{B27AE200-FF3A-452E-AD57-28E6BDB4227C}">
      <dgm:prSet/>
      <dgm:spPr/>
      <dgm:t>
        <a:bodyPr/>
        <a:lstStyle/>
        <a:p>
          <a:endParaRPr lang="hu-HU"/>
        </a:p>
      </dgm:t>
    </dgm:pt>
    <dgm:pt modelId="{231BE267-592D-411E-8742-9DE7DAB1BE1B}">
      <dgm:prSet custT="1"/>
      <dgm:spPr/>
      <dgm:t>
        <a:bodyPr/>
        <a:lstStyle/>
        <a:p>
          <a:pPr marL="0" marR="0" lvl="0" indent="0" defTabSz="914400" rtl="0" eaLnBrk="1" fontAlgn="auto" latinLnBrk="0" hangingPunct="1">
            <a:lnSpc>
              <a:spcPct val="100000"/>
            </a:lnSpc>
            <a:spcBef>
              <a:spcPts val="0"/>
            </a:spcBef>
            <a:spcAft>
              <a:spcPts val="0"/>
            </a:spcAft>
            <a:buClrTx/>
            <a:buSzTx/>
            <a:buFontTx/>
            <a:buNone/>
            <a:tabLst/>
            <a:defRPr/>
          </a:pPr>
          <a:r>
            <a:rPr lang="hu-HU" sz="3200" b="1" dirty="0">
              <a:solidFill>
                <a:srgbClr val="C00000"/>
              </a:solidFill>
              <a:latin typeface="Times New Roman" panose="02020603050405020304" pitchFamily="18" charset="0"/>
              <a:cs typeface="Times New Roman" panose="02020603050405020304" pitchFamily="18" charset="0"/>
            </a:rPr>
            <a:t>2. szakasz: </a:t>
          </a:r>
        </a:p>
        <a:p>
          <a:pPr marL="0" marR="0" lvl="0" indent="0" defTabSz="914400" rtl="0" eaLnBrk="1" fontAlgn="auto" latinLnBrk="0" hangingPunct="1">
            <a:lnSpc>
              <a:spcPct val="100000"/>
            </a:lnSpc>
            <a:spcBef>
              <a:spcPts val="0"/>
            </a:spcBef>
            <a:spcAft>
              <a:spcPts val="0"/>
            </a:spcAft>
            <a:buClrTx/>
            <a:buSzTx/>
            <a:buFontTx/>
            <a:buNone/>
            <a:tabLst/>
            <a:defRPr/>
          </a:pPr>
          <a:r>
            <a:rPr lang="hu-HU" sz="3200" b="1" dirty="0">
              <a:solidFill>
                <a:srgbClr val="C00000"/>
              </a:solidFill>
              <a:latin typeface="Times New Roman" panose="02020603050405020304" pitchFamily="18" charset="0"/>
              <a:cs typeface="Times New Roman" panose="02020603050405020304" pitchFamily="18" charset="0"/>
            </a:rPr>
            <a:t>2019. október 01.</a:t>
          </a:r>
          <a:endParaRPr lang="hu-HU" sz="3200" dirty="0">
            <a:solidFill>
              <a:srgbClr val="C00000"/>
            </a:solidFill>
            <a:latin typeface="Times New Roman" panose="02020603050405020304" pitchFamily="18" charset="0"/>
            <a:cs typeface="Times New Roman" panose="02020603050405020304" pitchFamily="18" charset="0"/>
          </a:endParaRPr>
        </a:p>
      </dgm:t>
    </dgm:pt>
    <dgm:pt modelId="{D618AC9D-1B71-439F-AF65-D704A2F19DE0}" type="parTrans" cxnId="{2E1AB5B5-445E-4515-8329-AAE942D051E3}">
      <dgm:prSet/>
      <dgm:spPr/>
      <dgm:t>
        <a:bodyPr/>
        <a:lstStyle/>
        <a:p>
          <a:endParaRPr lang="hu-HU"/>
        </a:p>
      </dgm:t>
    </dgm:pt>
    <dgm:pt modelId="{CCA489F4-F2B0-4AAB-829A-276D8255F569}" type="sibTrans" cxnId="{2E1AB5B5-445E-4515-8329-AAE942D051E3}">
      <dgm:prSet/>
      <dgm:spPr/>
      <dgm:t>
        <a:bodyPr/>
        <a:lstStyle/>
        <a:p>
          <a:endParaRPr lang="hu-HU"/>
        </a:p>
      </dgm:t>
    </dgm:pt>
    <dgm:pt modelId="{33F747F5-EAEB-4B39-9EE6-260DD5F0CCF7}" type="pres">
      <dgm:prSet presAssocID="{594B816F-0C72-4EEA-B131-F35B87C8CC4C}" presName="matrix" presStyleCnt="0">
        <dgm:presLayoutVars>
          <dgm:chMax val="1"/>
          <dgm:dir/>
          <dgm:resizeHandles val="exact"/>
        </dgm:presLayoutVars>
      </dgm:prSet>
      <dgm:spPr/>
    </dgm:pt>
    <dgm:pt modelId="{B2947299-5D45-46F9-B715-B91E58796761}" type="pres">
      <dgm:prSet presAssocID="{594B816F-0C72-4EEA-B131-F35B87C8CC4C}" presName="diamond" presStyleLbl="bgShp" presStyleIdx="0" presStyleCnt="1" custScaleX="123016"/>
      <dgm:spPr/>
    </dgm:pt>
    <dgm:pt modelId="{1C6E7C8A-8BC2-452A-8A63-1ED9FF96C923}" type="pres">
      <dgm:prSet presAssocID="{594B816F-0C72-4EEA-B131-F35B87C8CC4C}" presName="quad1" presStyleLbl="node1" presStyleIdx="0" presStyleCnt="4" custScaleX="162717" custScaleY="112523" custLinFactNeighborX="-32448" custLinFactNeighborY="-1661">
        <dgm:presLayoutVars>
          <dgm:chMax val="0"/>
          <dgm:chPref val="0"/>
          <dgm:bulletEnabled val="1"/>
        </dgm:presLayoutVars>
      </dgm:prSet>
      <dgm:spPr/>
    </dgm:pt>
    <dgm:pt modelId="{C08ADC95-E5D8-419D-9501-657DF102CE1B}" type="pres">
      <dgm:prSet presAssocID="{594B816F-0C72-4EEA-B131-F35B87C8CC4C}" presName="quad2" presStyleLbl="node1" presStyleIdx="1" presStyleCnt="4" custScaleX="159440" custScaleY="112523" custLinFactNeighborX="22587" custLinFactNeighborY="-1661">
        <dgm:presLayoutVars>
          <dgm:chMax val="0"/>
          <dgm:chPref val="0"/>
          <dgm:bulletEnabled val="1"/>
        </dgm:presLayoutVars>
      </dgm:prSet>
      <dgm:spPr/>
    </dgm:pt>
    <dgm:pt modelId="{2F832BA3-7A53-491A-A8AC-1BC29FE9BE45}" type="pres">
      <dgm:prSet presAssocID="{594B816F-0C72-4EEA-B131-F35B87C8CC4C}" presName="quad3" presStyleLbl="node1" presStyleIdx="2" presStyleCnt="4" custScaleX="127429" custScaleY="105712" custLinFactNeighborX="-17613" custLinFactNeighborY="9421">
        <dgm:presLayoutVars>
          <dgm:chMax val="0"/>
          <dgm:chPref val="0"/>
          <dgm:bulletEnabled val="1"/>
        </dgm:presLayoutVars>
      </dgm:prSet>
      <dgm:spPr/>
    </dgm:pt>
    <dgm:pt modelId="{7459C666-C772-4B2C-BB73-5D1F5CD65479}" type="pres">
      <dgm:prSet presAssocID="{594B816F-0C72-4EEA-B131-F35B87C8CC4C}" presName="quad4" presStyleLbl="node1" presStyleIdx="3" presStyleCnt="4" custScaleX="126283" custScaleY="105712" custLinFactNeighborX="11588" custLinFactNeighborY="9817">
        <dgm:presLayoutVars>
          <dgm:chMax val="0"/>
          <dgm:chPref val="0"/>
          <dgm:bulletEnabled val="1"/>
        </dgm:presLayoutVars>
      </dgm:prSet>
      <dgm:spPr/>
    </dgm:pt>
  </dgm:ptLst>
  <dgm:cxnLst>
    <dgm:cxn modelId="{B27AE200-FF3A-452E-AD57-28E6BDB4227C}" srcId="{594B816F-0C72-4EEA-B131-F35B87C8CC4C}" destId="{A42877B3-EF63-4C93-872E-70988AB59308}" srcOrd="1" destOrd="0" parTransId="{BDFC2FCD-5180-4BDF-99C9-0FE52B386254}" sibTransId="{FD8CD89E-FA13-442C-992C-8922A104FD82}"/>
    <dgm:cxn modelId="{8846F61F-7AAA-4D18-B443-52F84310BC2F}" type="presOf" srcId="{A42877B3-EF63-4C93-872E-70988AB59308}" destId="{C08ADC95-E5D8-419D-9501-657DF102CE1B}" srcOrd="0" destOrd="0" presId="urn:microsoft.com/office/officeart/2005/8/layout/matrix3"/>
    <dgm:cxn modelId="{1F265D6D-6306-4D86-86D0-D9EA0774F0DB}" type="presOf" srcId="{594B816F-0C72-4EEA-B131-F35B87C8CC4C}" destId="{33F747F5-EAEB-4B39-9EE6-260DD5F0CCF7}" srcOrd="0" destOrd="0" presId="urn:microsoft.com/office/officeart/2005/8/layout/matrix3"/>
    <dgm:cxn modelId="{ADAE3678-CEC3-4986-989C-E49650818C51}" srcId="{594B816F-0C72-4EEA-B131-F35B87C8CC4C}" destId="{AC1AE6E2-B305-4D8C-83F1-FE3F98F02F27}" srcOrd="0" destOrd="0" parTransId="{02285D77-C194-4460-BCAC-09522D86E812}" sibTransId="{591DBB79-9FD9-4E6D-B188-C2AD696C01A8}"/>
    <dgm:cxn modelId="{B6E1589E-E1D2-47DF-B710-141956C1CAE1}" type="presOf" srcId="{0F7F6509-20BA-4C08-B087-9B90BC8B1E63}" destId="{2F832BA3-7A53-491A-A8AC-1BC29FE9BE45}" srcOrd="0" destOrd="0" presId="urn:microsoft.com/office/officeart/2005/8/layout/matrix3"/>
    <dgm:cxn modelId="{2E1AB5B5-445E-4515-8329-AAE942D051E3}" srcId="{594B816F-0C72-4EEA-B131-F35B87C8CC4C}" destId="{231BE267-592D-411E-8742-9DE7DAB1BE1B}" srcOrd="3" destOrd="0" parTransId="{D618AC9D-1B71-439F-AF65-D704A2F19DE0}" sibTransId="{CCA489F4-F2B0-4AAB-829A-276D8255F569}"/>
    <dgm:cxn modelId="{9003E5C3-37B7-4C91-AAEE-D732FCD1807D}" type="presOf" srcId="{231BE267-592D-411E-8742-9DE7DAB1BE1B}" destId="{7459C666-C772-4B2C-BB73-5D1F5CD65479}" srcOrd="0" destOrd="0" presId="urn:microsoft.com/office/officeart/2005/8/layout/matrix3"/>
    <dgm:cxn modelId="{98B054C6-A561-4B53-93F3-E0F70A28CA82}" type="presOf" srcId="{AC1AE6E2-B305-4D8C-83F1-FE3F98F02F27}" destId="{1C6E7C8A-8BC2-452A-8A63-1ED9FF96C923}" srcOrd="0" destOrd="0" presId="urn:microsoft.com/office/officeart/2005/8/layout/matrix3"/>
    <dgm:cxn modelId="{A8A37EE5-73CA-4688-B4E4-DAB67A46D565}" srcId="{594B816F-0C72-4EEA-B131-F35B87C8CC4C}" destId="{0F7F6509-20BA-4C08-B087-9B90BC8B1E63}" srcOrd="2" destOrd="0" parTransId="{F7747F66-6264-46B6-90EB-CAFDEDCFA6E4}" sibTransId="{3DC0CA22-A08C-41A1-8A3B-C70C706D40CB}"/>
    <dgm:cxn modelId="{8F92D245-521A-4EF0-BB87-3D8FBFAE4A46}" type="presParOf" srcId="{33F747F5-EAEB-4B39-9EE6-260DD5F0CCF7}" destId="{B2947299-5D45-46F9-B715-B91E58796761}" srcOrd="0" destOrd="0" presId="urn:microsoft.com/office/officeart/2005/8/layout/matrix3"/>
    <dgm:cxn modelId="{C1FDE039-3A15-42E3-BBB0-3D7A58224DB6}" type="presParOf" srcId="{33F747F5-EAEB-4B39-9EE6-260DD5F0CCF7}" destId="{1C6E7C8A-8BC2-452A-8A63-1ED9FF96C923}" srcOrd="1" destOrd="0" presId="urn:microsoft.com/office/officeart/2005/8/layout/matrix3"/>
    <dgm:cxn modelId="{F58E7C78-BB59-4F24-A785-E24AB67D1B53}" type="presParOf" srcId="{33F747F5-EAEB-4B39-9EE6-260DD5F0CCF7}" destId="{C08ADC95-E5D8-419D-9501-657DF102CE1B}" srcOrd="2" destOrd="0" presId="urn:microsoft.com/office/officeart/2005/8/layout/matrix3"/>
    <dgm:cxn modelId="{7596D169-1A2D-4AE0-94AC-D9977146EF0C}" type="presParOf" srcId="{33F747F5-EAEB-4B39-9EE6-260DD5F0CCF7}" destId="{2F832BA3-7A53-491A-A8AC-1BC29FE9BE45}" srcOrd="3" destOrd="0" presId="urn:microsoft.com/office/officeart/2005/8/layout/matrix3"/>
    <dgm:cxn modelId="{F0077D31-C842-4E0E-BA85-CB751D68FC8F}" type="presParOf" srcId="{33F747F5-EAEB-4B39-9EE6-260DD5F0CCF7}" destId="{7459C666-C772-4B2C-BB73-5D1F5CD65479}"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2D23DF-559C-4731-B0D5-6C646A1D3531}" type="doc">
      <dgm:prSet loTypeId="urn:microsoft.com/office/officeart/2005/8/layout/cycle7" loCatId="cycle" qsTypeId="urn:microsoft.com/office/officeart/2005/8/quickstyle/3d5" qsCatId="3D" csTypeId="urn:microsoft.com/office/officeart/2005/8/colors/accent1_2" csCatId="accent1" phldr="1"/>
      <dgm:spPr/>
      <dgm:t>
        <a:bodyPr/>
        <a:lstStyle/>
        <a:p>
          <a:endParaRPr lang="hu-HU"/>
        </a:p>
      </dgm:t>
    </dgm:pt>
    <dgm:pt modelId="{76A686B0-24CD-4E89-B0DE-39510B9EF0F5}">
      <dgm:prSet custT="1"/>
      <dgm:spPr>
        <a:effectLst>
          <a:outerShdw blurRad="76200" dir="18900000" sy="23000" kx="-1200000" algn="bl" rotWithShape="0">
            <a:prstClr val="black">
              <a:alpha val="20000"/>
            </a:prstClr>
          </a:outerShdw>
        </a:effectLst>
      </dgm:spPr>
      <dgm:t>
        <a:bodyPr/>
        <a:lstStyle/>
        <a:p>
          <a:pPr rtl="0"/>
          <a:r>
            <a:rPr lang="hu-HU" sz="3200" dirty="0">
              <a:latin typeface="Times New Roman" panose="02020603050405020304" pitchFamily="18" charset="0"/>
              <a:cs typeface="Times New Roman" panose="02020603050405020304" pitchFamily="18" charset="0"/>
            </a:rPr>
            <a:t>Az ügyfelek és az AEO engedélyt kibocsátó és kezelő vámszervek két, egymáshoz interfészen keresztül kapcsolódó informatikai alkalmazást fognak használni </a:t>
          </a:r>
        </a:p>
      </dgm:t>
    </dgm:pt>
    <dgm:pt modelId="{E7BEA144-0CE4-448B-AAE7-8305B59A1E66}" type="parTrans" cxnId="{DACAAD9C-25F2-4F7B-9484-75BB616057AE}">
      <dgm:prSet/>
      <dgm:spPr/>
      <dgm:t>
        <a:bodyPr/>
        <a:lstStyle/>
        <a:p>
          <a:endParaRPr lang="hu-HU"/>
        </a:p>
      </dgm:t>
    </dgm:pt>
    <dgm:pt modelId="{598CC900-749D-4600-9A02-C7F2D4838360}" type="sibTrans" cxnId="{DACAAD9C-25F2-4F7B-9484-75BB616057AE}">
      <dgm:prSet/>
      <dgm:spPr>
        <a:solidFill>
          <a:srgbClr val="C00000"/>
        </a:solidFill>
      </dgm:spPr>
      <dgm:t>
        <a:bodyPr/>
        <a:lstStyle/>
        <a:p>
          <a:endParaRPr lang="hu-HU"/>
        </a:p>
      </dgm:t>
    </dgm:pt>
    <dgm:pt modelId="{10D2864B-29F6-4113-8580-E1A686DAC23E}">
      <dgm:prSet custT="1"/>
      <dgm:spPr>
        <a:effectLst>
          <a:outerShdw blurRad="76200" dir="18900000" sy="23000" kx="-1200000" algn="bl" rotWithShape="0">
            <a:prstClr val="black">
              <a:alpha val="20000"/>
            </a:prstClr>
          </a:outerShdw>
        </a:effectLst>
      </dgm:spPr>
      <dgm:t>
        <a:bodyPr/>
        <a:lstStyle/>
        <a:p>
          <a:pPr rtl="0"/>
          <a:r>
            <a:rPr lang="hu-HU" sz="3200" b="1" dirty="0">
              <a:solidFill>
                <a:schemeClr val="tx1"/>
              </a:solidFill>
              <a:latin typeface="Times New Roman" panose="02020603050405020304" pitchFamily="18" charset="0"/>
              <a:cs typeface="Times New Roman" panose="02020603050405020304" pitchFamily="18" charset="0"/>
            </a:rPr>
            <a:t>Ügyfél: </a:t>
          </a:r>
        </a:p>
        <a:p>
          <a:pPr rtl="0"/>
          <a:r>
            <a:rPr lang="hu-HU" sz="3200" b="1" dirty="0" err="1">
              <a:solidFill>
                <a:schemeClr val="tx1"/>
              </a:solidFill>
              <a:latin typeface="Times New Roman" panose="02020603050405020304" pitchFamily="18" charset="0"/>
              <a:cs typeface="Times New Roman" panose="02020603050405020304" pitchFamily="18" charset="0"/>
            </a:rPr>
            <a:t>eAEO-STP</a:t>
          </a:r>
          <a:endParaRPr lang="hu-HU" sz="3200" b="1" dirty="0">
            <a:solidFill>
              <a:schemeClr val="tx1"/>
            </a:solidFill>
            <a:latin typeface="Times New Roman" panose="02020603050405020304" pitchFamily="18" charset="0"/>
            <a:cs typeface="Times New Roman" panose="02020603050405020304" pitchFamily="18" charset="0"/>
          </a:endParaRPr>
        </a:p>
      </dgm:t>
    </dgm:pt>
    <dgm:pt modelId="{B608CAE0-E3DF-48C5-8941-55F0FDF0F4DD}" type="parTrans" cxnId="{CF347041-9D60-4121-BCC5-B36F4C618E5C}">
      <dgm:prSet/>
      <dgm:spPr/>
      <dgm:t>
        <a:bodyPr/>
        <a:lstStyle/>
        <a:p>
          <a:endParaRPr lang="hu-HU"/>
        </a:p>
      </dgm:t>
    </dgm:pt>
    <dgm:pt modelId="{F595DD72-1E13-4690-8BEC-4674DF3C2054}" type="sibTrans" cxnId="{CF347041-9D60-4121-BCC5-B36F4C618E5C}">
      <dgm:prSet/>
      <dgm:spPr/>
      <dgm:t>
        <a:bodyPr/>
        <a:lstStyle/>
        <a:p>
          <a:endParaRPr lang="hu-HU"/>
        </a:p>
      </dgm:t>
    </dgm:pt>
    <dgm:pt modelId="{7135510C-1D42-42AB-905F-CBB77FBEC055}">
      <dgm:prSet custT="1"/>
      <dgm:spPr>
        <a:effectLst>
          <a:outerShdw blurRad="76200" dir="18900000" sy="23000" kx="-1200000" algn="bl" rotWithShape="0">
            <a:prstClr val="black">
              <a:alpha val="20000"/>
            </a:prstClr>
          </a:outerShdw>
        </a:effectLst>
        <a:sp3d extrusionH="381000" contourW="38100" prstMaterial="matte">
          <a:bevelT prst="angle"/>
          <a:contourClr>
            <a:schemeClr val="lt1"/>
          </a:contourClr>
        </a:sp3d>
      </dgm:spPr>
      <dgm:t>
        <a:bodyPr/>
        <a:lstStyle/>
        <a:p>
          <a:pPr rtl="0"/>
          <a:r>
            <a:rPr lang="hu-HU" sz="3200" dirty="0">
              <a:latin typeface="Times New Roman" panose="02020603050405020304" pitchFamily="18" charset="0"/>
              <a:cs typeface="Times New Roman" panose="02020603050405020304" pitchFamily="18" charset="0"/>
            </a:rPr>
            <a:t>Hatóság: EOS </a:t>
          </a:r>
          <a:r>
            <a:rPr lang="hu-HU" sz="3200" b="1" dirty="0">
              <a:latin typeface="Times New Roman" panose="02020603050405020304" pitchFamily="18" charset="0"/>
              <a:cs typeface="Times New Roman" panose="02020603050405020304" pitchFamily="18" charset="0"/>
            </a:rPr>
            <a:t> </a:t>
          </a:r>
          <a:endParaRPr lang="hu-HU" sz="3200" dirty="0">
            <a:latin typeface="Times New Roman" panose="02020603050405020304" pitchFamily="18" charset="0"/>
            <a:cs typeface="Times New Roman" panose="02020603050405020304" pitchFamily="18" charset="0"/>
          </a:endParaRPr>
        </a:p>
      </dgm:t>
    </dgm:pt>
    <dgm:pt modelId="{5B5050A7-4D1E-4DD3-8915-5A8C6E853A79}" type="parTrans" cxnId="{0CBAA34E-D2DC-4D66-B000-351CF9C4EE21}">
      <dgm:prSet/>
      <dgm:spPr/>
      <dgm:t>
        <a:bodyPr/>
        <a:lstStyle/>
        <a:p>
          <a:endParaRPr lang="hu-HU"/>
        </a:p>
      </dgm:t>
    </dgm:pt>
    <dgm:pt modelId="{13B8F72C-EF1F-4368-8325-EB8726C45EBD}" type="sibTrans" cxnId="{0CBAA34E-D2DC-4D66-B000-351CF9C4EE21}">
      <dgm:prSet/>
      <dgm:spPr>
        <a:solidFill>
          <a:srgbClr val="C00000"/>
        </a:solidFill>
      </dgm:spPr>
      <dgm:t>
        <a:bodyPr/>
        <a:lstStyle/>
        <a:p>
          <a:endParaRPr lang="hu-HU"/>
        </a:p>
      </dgm:t>
    </dgm:pt>
    <dgm:pt modelId="{2E0BB7A7-49AF-4AF7-A824-4444AD5637A0}" type="pres">
      <dgm:prSet presAssocID="{272D23DF-559C-4731-B0D5-6C646A1D3531}" presName="Name0" presStyleCnt="0">
        <dgm:presLayoutVars>
          <dgm:dir/>
          <dgm:resizeHandles val="exact"/>
        </dgm:presLayoutVars>
      </dgm:prSet>
      <dgm:spPr/>
    </dgm:pt>
    <dgm:pt modelId="{5621F6C6-F89C-4915-96E7-1D53756001C7}" type="pres">
      <dgm:prSet presAssocID="{76A686B0-24CD-4E89-B0DE-39510B9EF0F5}" presName="node" presStyleLbl="node1" presStyleIdx="0" presStyleCnt="3" custScaleX="236827" custScaleY="171281" custRadScaleRad="79182" custRadScaleInc="0">
        <dgm:presLayoutVars>
          <dgm:bulletEnabled val="1"/>
        </dgm:presLayoutVars>
      </dgm:prSet>
      <dgm:spPr/>
    </dgm:pt>
    <dgm:pt modelId="{AF694C54-B73E-419E-AF02-58F9B801CF67}" type="pres">
      <dgm:prSet presAssocID="{598CC900-749D-4600-9A02-C7F2D4838360}" presName="sibTrans" presStyleLbl="sibTrans2D1" presStyleIdx="0" presStyleCnt="3" custScaleX="77120"/>
      <dgm:spPr/>
    </dgm:pt>
    <dgm:pt modelId="{8AF24161-165F-484B-A824-4D2B4FBE3206}" type="pres">
      <dgm:prSet presAssocID="{598CC900-749D-4600-9A02-C7F2D4838360}" presName="connectorText" presStyleLbl="sibTrans2D1" presStyleIdx="0" presStyleCnt="3"/>
      <dgm:spPr/>
    </dgm:pt>
    <dgm:pt modelId="{08E2515A-B8C5-44B4-90C7-4A7D5B820752}" type="pres">
      <dgm:prSet presAssocID="{10D2864B-29F6-4113-8580-E1A686DAC23E}" presName="node" presStyleLbl="node1" presStyleIdx="1" presStyleCnt="3" custRadScaleRad="94313" custRadScaleInc="-11786">
        <dgm:presLayoutVars>
          <dgm:bulletEnabled val="1"/>
        </dgm:presLayoutVars>
      </dgm:prSet>
      <dgm:spPr/>
    </dgm:pt>
    <dgm:pt modelId="{7074D274-C180-428D-9619-AD3A6DCF27C3}" type="pres">
      <dgm:prSet presAssocID="{F595DD72-1E13-4690-8BEC-4674DF3C2054}" presName="sibTrans" presStyleLbl="sibTrans2D1" presStyleIdx="1" presStyleCnt="3"/>
      <dgm:spPr/>
    </dgm:pt>
    <dgm:pt modelId="{4D166699-932F-4480-94D3-D5D204425415}" type="pres">
      <dgm:prSet presAssocID="{F595DD72-1E13-4690-8BEC-4674DF3C2054}" presName="connectorText" presStyleLbl="sibTrans2D1" presStyleIdx="1" presStyleCnt="3"/>
      <dgm:spPr/>
    </dgm:pt>
    <dgm:pt modelId="{685544FE-1130-40F6-8608-3EE41DC8D4EB}" type="pres">
      <dgm:prSet presAssocID="{7135510C-1D42-42AB-905F-CBB77FBEC055}" presName="node" presStyleLbl="node1" presStyleIdx="2" presStyleCnt="3" custRadScaleRad="92536" custRadScaleInc="11009">
        <dgm:presLayoutVars>
          <dgm:bulletEnabled val="1"/>
        </dgm:presLayoutVars>
      </dgm:prSet>
      <dgm:spPr/>
    </dgm:pt>
    <dgm:pt modelId="{AF29E872-87A7-41B3-BCED-D0EF1AB320E6}" type="pres">
      <dgm:prSet presAssocID="{13B8F72C-EF1F-4368-8325-EB8726C45EBD}" presName="sibTrans" presStyleLbl="sibTrans2D1" presStyleIdx="2" presStyleCnt="3" custScaleX="77870"/>
      <dgm:spPr/>
    </dgm:pt>
    <dgm:pt modelId="{1914628C-889E-4E8B-8DB1-F6D299C81FE7}" type="pres">
      <dgm:prSet presAssocID="{13B8F72C-EF1F-4368-8325-EB8726C45EBD}" presName="connectorText" presStyleLbl="sibTrans2D1" presStyleIdx="2" presStyleCnt="3"/>
      <dgm:spPr/>
    </dgm:pt>
  </dgm:ptLst>
  <dgm:cxnLst>
    <dgm:cxn modelId="{88289D08-90BE-4D95-BCE1-01E67A3666D5}" type="presOf" srcId="{F595DD72-1E13-4690-8BEC-4674DF3C2054}" destId="{4D166699-932F-4480-94D3-D5D204425415}" srcOrd="1" destOrd="0" presId="urn:microsoft.com/office/officeart/2005/8/layout/cycle7"/>
    <dgm:cxn modelId="{18B1C809-B392-418C-95CB-F723AA0D386C}" type="presOf" srcId="{10D2864B-29F6-4113-8580-E1A686DAC23E}" destId="{08E2515A-B8C5-44B4-90C7-4A7D5B820752}" srcOrd="0" destOrd="0" presId="urn:microsoft.com/office/officeart/2005/8/layout/cycle7"/>
    <dgm:cxn modelId="{6FC8C426-F636-4995-B579-3FFF2E138A02}" type="presOf" srcId="{76A686B0-24CD-4E89-B0DE-39510B9EF0F5}" destId="{5621F6C6-F89C-4915-96E7-1D53756001C7}" srcOrd="0" destOrd="0" presId="urn:microsoft.com/office/officeart/2005/8/layout/cycle7"/>
    <dgm:cxn modelId="{BF39FA3E-CADF-45EB-962E-34E6327FCC81}" type="presOf" srcId="{F595DD72-1E13-4690-8BEC-4674DF3C2054}" destId="{7074D274-C180-428D-9619-AD3A6DCF27C3}" srcOrd="0" destOrd="0" presId="urn:microsoft.com/office/officeart/2005/8/layout/cycle7"/>
    <dgm:cxn modelId="{6828AC5D-01A7-4276-A69A-0710749F3ED6}" type="presOf" srcId="{13B8F72C-EF1F-4368-8325-EB8726C45EBD}" destId="{AF29E872-87A7-41B3-BCED-D0EF1AB320E6}" srcOrd="0" destOrd="0" presId="urn:microsoft.com/office/officeart/2005/8/layout/cycle7"/>
    <dgm:cxn modelId="{CF347041-9D60-4121-BCC5-B36F4C618E5C}" srcId="{272D23DF-559C-4731-B0D5-6C646A1D3531}" destId="{10D2864B-29F6-4113-8580-E1A686DAC23E}" srcOrd="1" destOrd="0" parTransId="{B608CAE0-E3DF-48C5-8941-55F0FDF0F4DD}" sibTransId="{F595DD72-1E13-4690-8BEC-4674DF3C2054}"/>
    <dgm:cxn modelId="{0E572B48-F973-40D1-A4B0-EB810431C7AA}" type="presOf" srcId="{598CC900-749D-4600-9A02-C7F2D4838360}" destId="{AF694C54-B73E-419E-AF02-58F9B801CF67}" srcOrd="0" destOrd="0" presId="urn:microsoft.com/office/officeart/2005/8/layout/cycle7"/>
    <dgm:cxn modelId="{0CBAA34E-D2DC-4D66-B000-351CF9C4EE21}" srcId="{272D23DF-559C-4731-B0D5-6C646A1D3531}" destId="{7135510C-1D42-42AB-905F-CBB77FBEC055}" srcOrd="2" destOrd="0" parTransId="{5B5050A7-4D1E-4DD3-8915-5A8C6E853A79}" sibTransId="{13B8F72C-EF1F-4368-8325-EB8726C45EBD}"/>
    <dgm:cxn modelId="{160D8786-F90C-4117-907F-BF0AD4A57568}" type="presOf" srcId="{13B8F72C-EF1F-4368-8325-EB8726C45EBD}" destId="{1914628C-889E-4E8B-8DB1-F6D299C81FE7}" srcOrd="1" destOrd="0" presId="urn:microsoft.com/office/officeart/2005/8/layout/cycle7"/>
    <dgm:cxn modelId="{DACAAD9C-25F2-4F7B-9484-75BB616057AE}" srcId="{272D23DF-559C-4731-B0D5-6C646A1D3531}" destId="{76A686B0-24CD-4E89-B0DE-39510B9EF0F5}" srcOrd="0" destOrd="0" parTransId="{E7BEA144-0CE4-448B-AAE7-8305B59A1E66}" sibTransId="{598CC900-749D-4600-9A02-C7F2D4838360}"/>
    <dgm:cxn modelId="{D186F2BD-FD7C-4F5A-8285-68CF4E5CCDAB}" type="presOf" srcId="{7135510C-1D42-42AB-905F-CBB77FBEC055}" destId="{685544FE-1130-40F6-8608-3EE41DC8D4EB}" srcOrd="0" destOrd="0" presId="urn:microsoft.com/office/officeart/2005/8/layout/cycle7"/>
    <dgm:cxn modelId="{8872C8DC-544D-4B86-B8F6-88190BCA5D46}" type="presOf" srcId="{272D23DF-559C-4731-B0D5-6C646A1D3531}" destId="{2E0BB7A7-49AF-4AF7-A824-4444AD5637A0}" srcOrd="0" destOrd="0" presId="urn:microsoft.com/office/officeart/2005/8/layout/cycle7"/>
    <dgm:cxn modelId="{23BEF8DE-AA52-453E-8A87-4C33116192A6}" type="presOf" srcId="{598CC900-749D-4600-9A02-C7F2D4838360}" destId="{8AF24161-165F-484B-A824-4D2B4FBE3206}" srcOrd="1" destOrd="0" presId="urn:microsoft.com/office/officeart/2005/8/layout/cycle7"/>
    <dgm:cxn modelId="{737D2CD2-C3D9-4556-A13C-142CDE2BF63B}" type="presParOf" srcId="{2E0BB7A7-49AF-4AF7-A824-4444AD5637A0}" destId="{5621F6C6-F89C-4915-96E7-1D53756001C7}" srcOrd="0" destOrd="0" presId="urn:microsoft.com/office/officeart/2005/8/layout/cycle7"/>
    <dgm:cxn modelId="{2C35D2AA-78A7-4425-AE4F-6551E35D2A2D}" type="presParOf" srcId="{2E0BB7A7-49AF-4AF7-A824-4444AD5637A0}" destId="{AF694C54-B73E-419E-AF02-58F9B801CF67}" srcOrd="1" destOrd="0" presId="urn:microsoft.com/office/officeart/2005/8/layout/cycle7"/>
    <dgm:cxn modelId="{A79767CC-8252-4EFD-B3CA-7054F02668E5}" type="presParOf" srcId="{AF694C54-B73E-419E-AF02-58F9B801CF67}" destId="{8AF24161-165F-484B-A824-4D2B4FBE3206}" srcOrd="0" destOrd="0" presId="urn:microsoft.com/office/officeart/2005/8/layout/cycle7"/>
    <dgm:cxn modelId="{9C226455-6CB0-487B-88E0-38E9CC9EE39C}" type="presParOf" srcId="{2E0BB7A7-49AF-4AF7-A824-4444AD5637A0}" destId="{08E2515A-B8C5-44B4-90C7-4A7D5B820752}" srcOrd="2" destOrd="0" presId="urn:microsoft.com/office/officeart/2005/8/layout/cycle7"/>
    <dgm:cxn modelId="{B2FD1499-EC01-40E5-A887-D80160F540D9}" type="presParOf" srcId="{2E0BB7A7-49AF-4AF7-A824-4444AD5637A0}" destId="{7074D274-C180-428D-9619-AD3A6DCF27C3}" srcOrd="3" destOrd="0" presId="urn:microsoft.com/office/officeart/2005/8/layout/cycle7"/>
    <dgm:cxn modelId="{7EA165EF-BA09-4BCC-BFC6-F0F7F026B2EB}" type="presParOf" srcId="{7074D274-C180-428D-9619-AD3A6DCF27C3}" destId="{4D166699-932F-4480-94D3-D5D204425415}" srcOrd="0" destOrd="0" presId="urn:microsoft.com/office/officeart/2005/8/layout/cycle7"/>
    <dgm:cxn modelId="{6B789827-30BF-4C73-A126-060E7A5F723F}" type="presParOf" srcId="{2E0BB7A7-49AF-4AF7-A824-4444AD5637A0}" destId="{685544FE-1130-40F6-8608-3EE41DC8D4EB}" srcOrd="4" destOrd="0" presId="urn:microsoft.com/office/officeart/2005/8/layout/cycle7"/>
    <dgm:cxn modelId="{FE95E69D-389C-480C-AE9A-DDB6EACEDFAA}" type="presParOf" srcId="{2E0BB7A7-49AF-4AF7-A824-4444AD5637A0}" destId="{AF29E872-87A7-41B3-BCED-D0EF1AB320E6}" srcOrd="5" destOrd="0" presId="urn:microsoft.com/office/officeart/2005/8/layout/cycle7"/>
    <dgm:cxn modelId="{A2CAC3DE-01EB-454C-8C8C-1F028B6965C4}" type="presParOf" srcId="{AF29E872-87A7-41B3-BCED-D0EF1AB320E6}" destId="{1914628C-889E-4E8B-8DB1-F6D299C81FE7}" srcOrd="0" destOrd="0" presId="urn:microsoft.com/office/officeart/2005/8/layout/cycle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5DDDDE-AE8F-442A-B822-7F44ACF5E5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hu-HU"/>
        </a:p>
      </dgm:t>
    </dgm:pt>
    <dgm:pt modelId="{953C4816-AECB-4059-88F7-48801E8A78E2}">
      <dgm:prSet custT="1"/>
      <dgm:spPr>
        <a:solidFill>
          <a:schemeClr val="bg1">
            <a:lumMod val="65000"/>
          </a:schemeClr>
        </a:solidFill>
        <a:scene3d>
          <a:camera prst="obliqueBottomRight"/>
          <a:lightRig rig="threePt" dir="t"/>
        </a:scene3d>
        <a:sp3d>
          <a:bevelT prst="slope"/>
        </a:sp3d>
      </dgm:spPr>
      <dgm:t>
        <a:bodyPr/>
        <a:lstStyle/>
        <a:p>
          <a:pPr rtl="0"/>
          <a:r>
            <a:rPr lang="hu-HU" sz="2800" b="1" dirty="0">
              <a:solidFill>
                <a:srgbClr val="C00000"/>
              </a:solidFill>
              <a:latin typeface="Times New Roman" panose="02020603050405020304" pitchFamily="18" charset="0"/>
              <a:cs typeface="Times New Roman" panose="02020603050405020304" pitchFamily="18" charset="0"/>
            </a:rPr>
            <a:t>Indulás:</a:t>
          </a:r>
          <a:r>
            <a:rPr lang="hu-HU" sz="2800" dirty="0">
              <a:solidFill>
                <a:schemeClr val="tx1"/>
              </a:solidFill>
              <a:latin typeface="Times New Roman" panose="02020603050405020304" pitchFamily="18" charset="0"/>
              <a:cs typeface="Times New Roman" panose="02020603050405020304" pitchFamily="18" charset="0"/>
            </a:rPr>
            <a:t> 2019. október 01.</a:t>
          </a:r>
        </a:p>
      </dgm:t>
    </dgm:pt>
    <dgm:pt modelId="{0F533FFC-5897-4C0F-82BD-21AC0869FAF0}" type="parTrans" cxnId="{B2182ACC-0F01-4E99-833D-117D12A9636C}">
      <dgm:prSet/>
      <dgm:spPr/>
      <dgm:t>
        <a:bodyPr/>
        <a:lstStyle/>
        <a:p>
          <a:endParaRPr lang="hu-HU"/>
        </a:p>
      </dgm:t>
    </dgm:pt>
    <dgm:pt modelId="{8630CAB8-FB09-4D08-8BA9-0FCA4E67921E}" type="sibTrans" cxnId="{B2182ACC-0F01-4E99-833D-117D12A9636C}">
      <dgm:prSet/>
      <dgm:spPr/>
      <dgm:t>
        <a:bodyPr/>
        <a:lstStyle/>
        <a:p>
          <a:endParaRPr lang="hu-HU"/>
        </a:p>
      </dgm:t>
    </dgm:pt>
    <dgm:pt modelId="{C173053D-4252-465C-B750-399678CB8C49}">
      <dgm:prSet custT="1"/>
      <dgm:spPr>
        <a:solidFill>
          <a:schemeClr val="bg1">
            <a:lumMod val="75000"/>
          </a:schemeClr>
        </a:solidFill>
        <a:scene3d>
          <a:camera prst="obliqueTopRight"/>
          <a:lightRig rig="threePt" dir="t"/>
        </a:scene3d>
        <a:sp3d>
          <a:bevelT prst="slope"/>
        </a:sp3d>
      </dgm:spPr>
      <dgm:t>
        <a:bodyPr/>
        <a:lstStyle/>
        <a:p>
          <a:pPr rtl="0"/>
          <a:r>
            <a:rPr lang="hu-HU" sz="2800" b="1">
              <a:solidFill>
                <a:srgbClr val="C00000"/>
              </a:solidFill>
              <a:latin typeface="Times New Roman" panose="02020603050405020304" pitchFamily="18" charset="0"/>
              <a:cs typeface="Times New Roman" panose="02020603050405020304" pitchFamily="18" charset="0"/>
            </a:rPr>
            <a:t>Hasonló </a:t>
          </a:r>
          <a:r>
            <a:rPr lang="hu-HU" sz="2800" b="1" dirty="0">
              <a:solidFill>
                <a:srgbClr val="C00000"/>
              </a:solidFill>
              <a:latin typeface="Times New Roman" panose="02020603050405020304" pitchFamily="18" charset="0"/>
              <a:cs typeface="Times New Roman" panose="02020603050405020304" pitchFamily="18" charset="0"/>
            </a:rPr>
            <a:t>rendszer: </a:t>
          </a:r>
          <a:r>
            <a:rPr lang="hu-HU" sz="2800" dirty="0">
              <a:solidFill>
                <a:schemeClr val="tx1"/>
              </a:solidFill>
              <a:latin typeface="Times New Roman" panose="02020603050405020304" pitchFamily="18" charset="0"/>
              <a:cs typeface="Times New Roman" panose="02020603050405020304" pitchFamily="18" charset="0"/>
            </a:rPr>
            <a:t>CDMS</a:t>
          </a:r>
        </a:p>
        <a:p>
          <a:pPr rtl="0"/>
          <a:endParaRPr lang="hu-HU" sz="2800" dirty="0">
            <a:solidFill>
              <a:schemeClr val="tx1"/>
            </a:solidFill>
            <a:latin typeface="Times New Roman" panose="02020603050405020304" pitchFamily="18" charset="0"/>
            <a:cs typeface="Times New Roman" panose="02020603050405020304" pitchFamily="18" charset="0"/>
          </a:endParaRPr>
        </a:p>
      </dgm:t>
    </dgm:pt>
    <dgm:pt modelId="{DDD4CA4F-91EC-4E88-914C-1BBBE28E6A2F}" type="parTrans" cxnId="{788C8C51-6F63-4610-956D-BA270852579D}">
      <dgm:prSet/>
      <dgm:spPr/>
      <dgm:t>
        <a:bodyPr/>
        <a:lstStyle/>
        <a:p>
          <a:endParaRPr lang="hu-HU"/>
        </a:p>
      </dgm:t>
    </dgm:pt>
    <dgm:pt modelId="{BB97DEB2-723E-4C31-A129-D9EC5E532DB6}" type="sibTrans" cxnId="{788C8C51-6F63-4610-956D-BA270852579D}">
      <dgm:prSet/>
      <dgm:spPr/>
      <dgm:t>
        <a:bodyPr/>
        <a:lstStyle/>
        <a:p>
          <a:endParaRPr lang="hu-HU"/>
        </a:p>
      </dgm:t>
    </dgm:pt>
    <dgm:pt modelId="{5E162421-7A81-4A6E-AA41-71E18E358EB5}">
      <dgm:prSet custT="1"/>
      <dgm:spPr>
        <a:solidFill>
          <a:schemeClr val="bg1">
            <a:lumMod val="65000"/>
          </a:schemeClr>
        </a:solidFill>
        <a:scene3d>
          <a:camera prst="obliqueTopRight"/>
          <a:lightRig rig="threePt" dir="t"/>
        </a:scene3d>
        <a:sp3d>
          <a:bevelT prst="slope"/>
        </a:sp3d>
      </dgm:spPr>
      <dgm:t>
        <a:bodyPr/>
        <a:lstStyle/>
        <a:p>
          <a:pPr rtl="0"/>
          <a:r>
            <a:rPr lang="hu-HU" sz="2800" b="1" dirty="0">
              <a:solidFill>
                <a:srgbClr val="C00000"/>
              </a:solidFill>
              <a:latin typeface="Times New Roman" panose="02020603050405020304" pitchFamily="18" charset="0"/>
              <a:cs typeface="Times New Roman" panose="02020603050405020304" pitchFamily="18" charset="0"/>
            </a:rPr>
            <a:t>Teendők:</a:t>
          </a:r>
          <a:r>
            <a:rPr lang="hu-HU" sz="2800" dirty="0">
              <a:solidFill>
                <a:schemeClr val="tx1"/>
              </a:solidFill>
              <a:latin typeface="Times New Roman" panose="02020603050405020304" pitchFamily="18" charset="0"/>
              <a:cs typeface="Times New Roman" panose="02020603050405020304" pitchFamily="18" charset="0"/>
            </a:rPr>
            <a:t> regisztráció</a:t>
          </a:r>
        </a:p>
        <a:p>
          <a:pPr rtl="0"/>
          <a:r>
            <a:rPr lang="hu-HU" sz="2800" b="1" dirty="0">
              <a:solidFill>
                <a:srgbClr val="C00000"/>
              </a:solidFill>
              <a:latin typeface="Times New Roman" panose="02020603050405020304" pitchFamily="18" charset="0"/>
              <a:cs typeface="Times New Roman" panose="02020603050405020304" pitchFamily="18" charset="0"/>
            </a:rPr>
            <a:t>Hol</a:t>
          </a:r>
          <a:r>
            <a:rPr lang="hu-HU" sz="2800" b="1" dirty="0">
              <a:solidFill>
                <a:srgbClr val="FF0000"/>
              </a:solidFill>
              <a:latin typeface="Times New Roman" panose="02020603050405020304" pitchFamily="18" charset="0"/>
              <a:cs typeface="Times New Roman" panose="02020603050405020304" pitchFamily="18" charset="0"/>
            </a:rPr>
            <a:t>:</a:t>
          </a:r>
          <a:r>
            <a:rPr lang="hu-HU" sz="2800" dirty="0">
              <a:solidFill>
                <a:schemeClr val="tx1"/>
              </a:solidFill>
              <a:latin typeface="Times New Roman" panose="02020603050405020304" pitchFamily="18" charset="0"/>
              <a:cs typeface="Times New Roman" panose="02020603050405020304" pitchFamily="18" charset="0"/>
            </a:rPr>
            <a:t> </a:t>
          </a:r>
          <a:r>
            <a:rPr lang="en-IE" sz="2800" u="sng" dirty="0">
              <a:latin typeface="Times New Roman" panose="02020603050405020304" pitchFamily="18" charset="0"/>
              <a:cs typeface="Times New Roman" panose="02020603050405020304" pitchFamily="18" charset="0"/>
              <a:hlinkClick xmlns:r="http://schemas.openxmlformats.org/officeDocument/2006/relationships" r:id="rId1"/>
            </a:rPr>
            <a:t>https://customs.ec.europa.eu/gtp/</a:t>
          </a:r>
          <a:endParaRPr lang="hu-HU" sz="2800" dirty="0">
            <a:solidFill>
              <a:schemeClr val="tx1"/>
            </a:solidFill>
            <a:latin typeface="Times New Roman" panose="02020603050405020304" pitchFamily="18" charset="0"/>
            <a:cs typeface="Times New Roman" panose="02020603050405020304" pitchFamily="18" charset="0"/>
          </a:endParaRPr>
        </a:p>
      </dgm:t>
    </dgm:pt>
    <dgm:pt modelId="{019C9FBB-8257-4953-A284-AC69EE299669}" type="parTrans" cxnId="{36E9C1E7-7F2A-4BEE-8BF8-A60D2025122E}">
      <dgm:prSet/>
      <dgm:spPr/>
      <dgm:t>
        <a:bodyPr/>
        <a:lstStyle/>
        <a:p>
          <a:endParaRPr lang="hu-HU"/>
        </a:p>
      </dgm:t>
    </dgm:pt>
    <dgm:pt modelId="{6BB1ECDB-BD93-4C92-B73B-38D80A5100E7}" type="sibTrans" cxnId="{36E9C1E7-7F2A-4BEE-8BF8-A60D2025122E}">
      <dgm:prSet/>
      <dgm:spPr/>
      <dgm:t>
        <a:bodyPr/>
        <a:lstStyle/>
        <a:p>
          <a:endParaRPr lang="hu-HU"/>
        </a:p>
      </dgm:t>
    </dgm:pt>
    <dgm:pt modelId="{F8A54317-0468-4B2D-93CD-D08389275B71}">
      <dgm:prSet custT="1"/>
      <dgm:spPr>
        <a:solidFill>
          <a:schemeClr val="bg1">
            <a:lumMod val="75000"/>
          </a:schemeClr>
        </a:solidFill>
        <a:scene3d>
          <a:camera prst="obliqueTopRight"/>
          <a:lightRig rig="threePt" dir="t"/>
        </a:scene3d>
        <a:sp3d>
          <a:bevelT prst="slope"/>
        </a:sp3d>
      </dgm:spPr>
      <dgm:t>
        <a:bodyPr/>
        <a:lstStyle/>
        <a:p>
          <a:pPr rtl="0"/>
          <a:r>
            <a:rPr lang="hu-HU" sz="2800" b="1" dirty="0">
              <a:solidFill>
                <a:srgbClr val="C00000"/>
              </a:solidFill>
              <a:latin typeface="Times New Roman" panose="02020603050405020304" pitchFamily="18" charset="0"/>
              <a:cs typeface="Times New Roman" panose="02020603050405020304" pitchFamily="18" charset="0"/>
            </a:rPr>
            <a:t>Ki regisztráljon</a:t>
          </a:r>
          <a:r>
            <a:rPr lang="hu-HU" sz="1900" b="1" dirty="0">
              <a:solidFill>
                <a:srgbClr val="C00000"/>
              </a:solidFill>
              <a:latin typeface="Times New Roman" panose="02020603050405020304" pitchFamily="18" charset="0"/>
              <a:cs typeface="Times New Roman" panose="02020603050405020304" pitchFamily="18" charset="0"/>
            </a:rPr>
            <a:t>:</a:t>
          </a:r>
          <a:r>
            <a:rPr lang="hu-HU" sz="1900" dirty="0">
              <a:solidFill>
                <a:srgbClr val="C00000"/>
              </a:solidFill>
              <a:latin typeface="Times New Roman" panose="02020603050405020304" pitchFamily="18" charset="0"/>
              <a:cs typeface="Times New Roman" panose="02020603050405020304" pitchFamily="18" charset="0"/>
            </a:rPr>
            <a:t> </a:t>
          </a:r>
          <a:r>
            <a:rPr lang="hu-HU" sz="2800" dirty="0">
              <a:solidFill>
                <a:schemeClr val="tx1"/>
              </a:solidFill>
              <a:latin typeface="Times New Roman" panose="02020603050405020304" pitchFamily="18" charset="0"/>
              <a:cs typeface="Times New Roman" panose="02020603050405020304" pitchFamily="18" charset="0"/>
            </a:rPr>
            <a:t>új AEO engedély kérelmezője; akinek van AEO engedélye</a:t>
          </a:r>
        </a:p>
      </dgm:t>
    </dgm:pt>
    <dgm:pt modelId="{6EBEB4EE-6BA3-4276-B0F7-2D1591D43D34}" type="parTrans" cxnId="{2D543FC1-A789-4532-A7A2-1662E7E480AC}">
      <dgm:prSet/>
      <dgm:spPr/>
      <dgm:t>
        <a:bodyPr/>
        <a:lstStyle/>
        <a:p>
          <a:endParaRPr lang="hu-HU"/>
        </a:p>
      </dgm:t>
    </dgm:pt>
    <dgm:pt modelId="{FEB04951-D06C-49F5-8371-BE736FFD27A0}" type="sibTrans" cxnId="{2D543FC1-A789-4532-A7A2-1662E7E480AC}">
      <dgm:prSet/>
      <dgm:spPr/>
      <dgm:t>
        <a:bodyPr/>
        <a:lstStyle/>
        <a:p>
          <a:endParaRPr lang="hu-HU"/>
        </a:p>
      </dgm:t>
    </dgm:pt>
    <dgm:pt modelId="{80355D11-EFAC-43F5-AA0B-4E4994C1D5EC}" type="pres">
      <dgm:prSet presAssocID="{365DDDDE-AE8F-442A-B822-7F44ACF5E5B6}" presName="linear" presStyleCnt="0">
        <dgm:presLayoutVars>
          <dgm:animLvl val="lvl"/>
          <dgm:resizeHandles val="exact"/>
        </dgm:presLayoutVars>
      </dgm:prSet>
      <dgm:spPr/>
    </dgm:pt>
    <dgm:pt modelId="{027B7FAC-D21A-4E59-9B37-8AEC5E078CD6}" type="pres">
      <dgm:prSet presAssocID="{953C4816-AECB-4059-88F7-48801E8A78E2}" presName="parentText" presStyleLbl="node1" presStyleIdx="0" presStyleCnt="4" custScaleX="100000" custScaleY="70298">
        <dgm:presLayoutVars>
          <dgm:chMax val="0"/>
          <dgm:bulletEnabled val="1"/>
        </dgm:presLayoutVars>
      </dgm:prSet>
      <dgm:spPr/>
    </dgm:pt>
    <dgm:pt modelId="{7DD76D1C-710A-48E9-9620-D58AC49318F2}" type="pres">
      <dgm:prSet presAssocID="{8630CAB8-FB09-4D08-8BA9-0FCA4E67921E}" presName="spacer" presStyleCnt="0"/>
      <dgm:spPr/>
    </dgm:pt>
    <dgm:pt modelId="{0443A341-4E91-4690-9BB3-F82200BF0D9D}" type="pres">
      <dgm:prSet presAssocID="{C173053D-4252-465C-B750-399678CB8C49}" presName="parentText" presStyleLbl="node1" presStyleIdx="1" presStyleCnt="4" custScaleY="81497">
        <dgm:presLayoutVars>
          <dgm:chMax val="0"/>
          <dgm:bulletEnabled val="1"/>
        </dgm:presLayoutVars>
      </dgm:prSet>
      <dgm:spPr/>
    </dgm:pt>
    <dgm:pt modelId="{BCD14AED-F1EB-4DCF-9086-DCB31B3A6223}" type="pres">
      <dgm:prSet presAssocID="{BB97DEB2-723E-4C31-A129-D9EC5E532DB6}" presName="spacer" presStyleCnt="0"/>
      <dgm:spPr/>
    </dgm:pt>
    <dgm:pt modelId="{4B23CE45-0680-4D2F-907F-E9D8B1425D0E}" type="pres">
      <dgm:prSet presAssocID="{5E162421-7A81-4A6E-AA41-71E18E358EB5}" presName="parentText" presStyleLbl="node1" presStyleIdx="2" presStyleCnt="4" custLinFactNeighborX="339" custLinFactNeighborY="-20276">
        <dgm:presLayoutVars>
          <dgm:chMax val="0"/>
          <dgm:bulletEnabled val="1"/>
        </dgm:presLayoutVars>
      </dgm:prSet>
      <dgm:spPr/>
    </dgm:pt>
    <dgm:pt modelId="{8860C0C3-7C93-4D97-8D99-1234E190006D}" type="pres">
      <dgm:prSet presAssocID="{6BB1ECDB-BD93-4C92-B73B-38D80A5100E7}" presName="spacer" presStyleCnt="0"/>
      <dgm:spPr/>
    </dgm:pt>
    <dgm:pt modelId="{95F6C1E3-2FE3-4663-BF2B-E5E8DAC55DE0}" type="pres">
      <dgm:prSet presAssocID="{F8A54317-0468-4B2D-93CD-D08389275B71}" presName="parentText" presStyleLbl="node1" presStyleIdx="3" presStyleCnt="4">
        <dgm:presLayoutVars>
          <dgm:chMax val="0"/>
          <dgm:bulletEnabled val="1"/>
        </dgm:presLayoutVars>
      </dgm:prSet>
      <dgm:spPr/>
    </dgm:pt>
  </dgm:ptLst>
  <dgm:cxnLst>
    <dgm:cxn modelId="{9F46C144-9846-454D-83E2-2E6948549714}" type="presOf" srcId="{C173053D-4252-465C-B750-399678CB8C49}" destId="{0443A341-4E91-4690-9BB3-F82200BF0D9D}" srcOrd="0" destOrd="0" presId="urn:microsoft.com/office/officeart/2005/8/layout/vList2"/>
    <dgm:cxn modelId="{788C8C51-6F63-4610-956D-BA270852579D}" srcId="{365DDDDE-AE8F-442A-B822-7F44ACF5E5B6}" destId="{C173053D-4252-465C-B750-399678CB8C49}" srcOrd="1" destOrd="0" parTransId="{DDD4CA4F-91EC-4E88-914C-1BBBE28E6A2F}" sibTransId="{BB97DEB2-723E-4C31-A129-D9EC5E532DB6}"/>
    <dgm:cxn modelId="{A5C0EC8F-37AF-4DA5-B235-27D25C8A08FC}" type="presOf" srcId="{953C4816-AECB-4059-88F7-48801E8A78E2}" destId="{027B7FAC-D21A-4E59-9B37-8AEC5E078CD6}" srcOrd="0" destOrd="0" presId="urn:microsoft.com/office/officeart/2005/8/layout/vList2"/>
    <dgm:cxn modelId="{3781B29C-806C-4EB1-8D01-B6A595873008}" type="presOf" srcId="{F8A54317-0468-4B2D-93CD-D08389275B71}" destId="{95F6C1E3-2FE3-4663-BF2B-E5E8DAC55DE0}" srcOrd="0" destOrd="0" presId="urn:microsoft.com/office/officeart/2005/8/layout/vList2"/>
    <dgm:cxn modelId="{2D543FC1-A789-4532-A7A2-1662E7E480AC}" srcId="{365DDDDE-AE8F-442A-B822-7F44ACF5E5B6}" destId="{F8A54317-0468-4B2D-93CD-D08389275B71}" srcOrd="3" destOrd="0" parTransId="{6EBEB4EE-6BA3-4276-B0F7-2D1591D43D34}" sibTransId="{FEB04951-D06C-49F5-8371-BE736FFD27A0}"/>
    <dgm:cxn modelId="{B2182ACC-0F01-4E99-833D-117D12A9636C}" srcId="{365DDDDE-AE8F-442A-B822-7F44ACF5E5B6}" destId="{953C4816-AECB-4059-88F7-48801E8A78E2}" srcOrd="0" destOrd="0" parTransId="{0F533FFC-5897-4C0F-82BD-21AC0869FAF0}" sibTransId="{8630CAB8-FB09-4D08-8BA9-0FCA4E67921E}"/>
    <dgm:cxn modelId="{F894EDD8-C598-4148-9C2D-257369E354A2}" type="presOf" srcId="{5E162421-7A81-4A6E-AA41-71E18E358EB5}" destId="{4B23CE45-0680-4D2F-907F-E9D8B1425D0E}" srcOrd="0" destOrd="0" presId="urn:microsoft.com/office/officeart/2005/8/layout/vList2"/>
    <dgm:cxn modelId="{B1DCCEDD-ACF2-4201-B2D6-E1DEDE63BCA9}" type="presOf" srcId="{365DDDDE-AE8F-442A-B822-7F44ACF5E5B6}" destId="{80355D11-EFAC-43F5-AA0B-4E4994C1D5EC}" srcOrd="0" destOrd="0" presId="urn:microsoft.com/office/officeart/2005/8/layout/vList2"/>
    <dgm:cxn modelId="{36E9C1E7-7F2A-4BEE-8BF8-A60D2025122E}" srcId="{365DDDDE-AE8F-442A-B822-7F44ACF5E5B6}" destId="{5E162421-7A81-4A6E-AA41-71E18E358EB5}" srcOrd="2" destOrd="0" parTransId="{019C9FBB-8257-4953-A284-AC69EE299669}" sibTransId="{6BB1ECDB-BD93-4C92-B73B-38D80A5100E7}"/>
    <dgm:cxn modelId="{42EFBD89-A2DA-4013-9956-2609AA540EF4}" type="presParOf" srcId="{80355D11-EFAC-43F5-AA0B-4E4994C1D5EC}" destId="{027B7FAC-D21A-4E59-9B37-8AEC5E078CD6}" srcOrd="0" destOrd="0" presId="urn:microsoft.com/office/officeart/2005/8/layout/vList2"/>
    <dgm:cxn modelId="{F7A6E1EE-542C-47D7-B2FD-5C97D0EF364E}" type="presParOf" srcId="{80355D11-EFAC-43F5-AA0B-4E4994C1D5EC}" destId="{7DD76D1C-710A-48E9-9620-D58AC49318F2}" srcOrd="1" destOrd="0" presId="urn:microsoft.com/office/officeart/2005/8/layout/vList2"/>
    <dgm:cxn modelId="{0DE2AC69-6247-4A2D-B8B6-760AE63004D2}" type="presParOf" srcId="{80355D11-EFAC-43F5-AA0B-4E4994C1D5EC}" destId="{0443A341-4E91-4690-9BB3-F82200BF0D9D}" srcOrd="2" destOrd="0" presId="urn:microsoft.com/office/officeart/2005/8/layout/vList2"/>
    <dgm:cxn modelId="{4B3BCD2D-F39B-4CC0-A69E-3CE3ECBC7212}" type="presParOf" srcId="{80355D11-EFAC-43F5-AA0B-4E4994C1D5EC}" destId="{BCD14AED-F1EB-4DCF-9086-DCB31B3A6223}" srcOrd="3" destOrd="0" presId="urn:microsoft.com/office/officeart/2005/8/layout/vList2"/>
    <dgm:cxn modelId="{830062B0-1ED0-4733-B1BF-A39480F6F678}" type="presParOf" srcId="{80355D11-EFAC-43F5-AA0B-4E4994C1D5EC}" destId="{4B23CE45-0680-4D2F-907F-E9D8B1425D0E}" srcOrd="4" destOrd="0" presId="urn:microsoft.com/office/officeart/2005/8/layout/vList2"/>
    <dgm:cxn modelId="{38586DFE-5576-4226-88C2-A9717839E508}" type="presParOf" srcId="{80355D11-EFAC-43F5-AA0B-4E4994C1D5EC}" destId="{8860C0C3-7C93-4D97-8D99-1234E190006D}" srcOrd="5" destOrd="0" presId="urn:microsoft.com/office/officeart/2005/8/layout/vList2"/>
    <dgm:cxn modelId="{26F93F54-B723-4C5E-AFF0-A3764C33817A}" type="presParOf" srcId="{80355D11-EFAC-43F5-AA0B-4E4994C1D5EC}" destId="{95F6C1E3-2FE3-4663-BF2B-E5E8DAC55DE0}" srcOrd="6" destOrd="0" presId="urn:microsoft.com/office/officeart/2005/8/layout/vList2"/>
  </dgm:cxnLst>
  <dgm:bg>
    <a:solidFill>
      <a:schemeClr val="bg1"/>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65DDDDE-AE8F-442A-B822-7F44ACF5E5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hu-HU"/>
        </a:p>
      </dgm:t>
    </dgm:pt>
    <dgm:pt modelId="{9FEF7165-E798-492B-9E31-E0D5B069B0DD}">
      <dgm:prSet custT="1"/>
      <dgm:spPr>
        <a:solidFill>
          <a:schemeClr val="bg1">
            <a:lumMod val="65000"/>
          </a:schemeClr>
        </a:solidFill>
        <a:scene3d>
          <a:camera prst="orthographicFront"/>
          <a:lightRig rig="threePt" dir="t"/>
        </a:scene3d>
        <a:sp3d>
          <a:bevelT prst="relaxedInset"/>
        </a:sp3d>
      </dgm:spPr>
      <dgm:t>
        <a:bodyPr/>
        <a:lstStyle/>
        <a:p>
          <a:pPr rtl="0"/>
          <a:r>
            <a:rPr lang="hu-HU" sz="2800" b="1" dirty="0">
              <a:solidFill>
                <a:srgbClr val="C00000"/>
              </a:solidFill>
              <a:latin typeface="Times New Roman" panose="02020603050405020304" pitchFamily="18" charset="0"/>
              <a:cs typeface="Times New Roman" panose="02020603050405020304" pitchFamily="18" charset="0"/>
            </a:rPr>
            <a:t>Ki jogosult eljárni:</a:t>
          </a:r>
          <a:r>
            <a:rPr lang="hu-HU" sz="2800" b="1" dirty="0">
              <a:solidFill>
                <a:schemeClr val="tx1"/>
              </a:solidFill>
              <a:latin typeface="Times New Roman" panose="02020603050405020304" pitchFamily="18" charset="0"/>
              <a:cs typeface="Times New Roman" panose="02020603050405020304" pitchFamily="18" charset="0"/>
            </a:rPr>
            <a:t> </a:t>
          </a:r>
          <a:r>
            <a:rPr lang="hu-HU" sz="2800" dirty="0">
              <a:solidFill>
                <a:schemeClr val="tx1"/>
              </a:solidFill>
              <a:latin typeface="Times New Roman" panose="02020603050405020304" pitchFamily="18" charset="0"/>
              <a:cs typeface="Times New Roman" panose="02020603050405020304" pitchFamily="18" charset="0"/>
            </a:rPr>
            <a:t>a kérelmező vagy az AEO birtokos felhasználóként saját nevében, vagy delegálhatja hozzáférését munkavállalója, vámjogi képviselője részére</a:t>
          </a:r>
          <a:r>
            <a:rPr lang="hu-HU" sz="2000" dirty="0">
              <a:solidFill>
                <a:schemeClr val="tx1"/>
              </a:solidFill>
              <a:latin typeface="Times New Roman" panose="02020603050405020304" pitchFamily="18" charset="0"/>
              <a:cs typeface="Times New Roman" panose="02020603050405020304" pitchFamily="18" charset="0"/>
            </a:rPr>
            <a:t>.</a:t>
          </a:r>
        </a:p>
      </dgm:t>
    </dgm:pt>
    <dgm:pt modelId="{8C311C44-69F3-4010-A33C-D1341D58CDC6}" type="parTrans" cxnId="{6D5EFD76-4E07-4C6F-8519-5D5E196D0B55}">
      <dgm:prSet/>
      <dgm:spPr/>
      <dgm:t>
        <a:bodyPr/>
        <a:lstStyle/>
        <a:p>
          <a:endParaRPr lang="hu-HU"/>
        </a:p>
      </dgm:t>
    </dgm:pt>
    <dgm:pt modelId="{4A857028-6008-45AE-B54F-13FA29960997}" type="sibTrans" cxnId="{6D5EFD76-4E07-4C6F-8519-5D5E196D0B55}">
      <dgm:prSet/>
      <dgm:spPr/>
      <dgm:t>
        <a:bodyPr/>
        <a:lstStyle/>
        <a:p>
          <a:endParaRPr lang="hu-HU"/>
        </a:p>
      </dgm:t>
    </dgm:pt>
    <dgm:pt modelId="{75C23943-30B5-4F5F-BAB9-8FB020E54C22}">
      <dgm:prSet custT="1"/>
      <dgm:spPr>
        <a:solidFill>
          <a:schemeClr val="bg1">
            <a:lumMod val="85000"/>
          </a:schemeClr>
        </a:solidFill>
        <a:scene3d>
          <a:camera prst="orthographicFront"/>
          <a:lightRig rig="threePt" dir="t"/>
        </a:scene3d>
        <a:sp3d>
          <a:bevelT prst="relaxedInset"/>
        </a:sp3d>
      </dgm:spPr>
      <dgm:t>
        <a:bodyPr/>
        <a:lstStyle/>
        <a:p>
          <a:pPr algn="just" rtl="0"/>
          <a:r>
            <a:rPr lang="hu-HU" sz="2800" b="1" dirty="0">
              <a:solidFill>
                <a:srgbClr val="C00000"/>
              </a:solidFill>
              <a:latin typeface="Times New Roman" panose="02020603050405020304" pitchFamily="18" charset="0"/>
              <a:cs typeface="Times New Roman" panose="02020603050405020304" pitchFamily="18" charset="0"/>
            </a:rPr>
            <a:t>Hogyan azonosítja a rendszer a felhasználót:</a:t>
          </a:r>
          <a:r>
            <a:rPr lang="hu-HU" sz="2800" dirty="0">
              <a:solidFill>
                <a:srgbClr val="C00000"/>
              </a:solidFill>
              <a:latin typeface="Times New Roman" panose="02020603050405020304" pitchFamily="18" charset="0"/>
              <a:cs typeface="Times New Roman" panose="02020603050405020304" pitchFamily="18" charset="0"/>
            </a:rPr>
            <a:t> </a:t>
          </a:r>
          <a:r>
            <a:rPr lang="hu-HU" sz="2800" dirty="0">
              <a:solidFill>
                <a:schemeClr val="tx1"/>
              </a:solidFill>
              <a:latin typeface="Times New Roman" panose="02020603050405020304" pitchFamily="18" charset="0"/>
              <a:cs typeface="Times New Roman" panose="02020603050405020304" pitchFamily="18" charset="0"/>
            </a:rPr>
            <a:t>Ügyfélkapu szolgáltatás, a viszontazonosítást és az érvényes jogosultságokat a NAV az ANYK és az EKNYI rendszerek adatai alapján ellenőrzi</a:t>
          </a:r>
        </a:p>
      </dgm:t>
    </dgm:pt>
    <dgm:pt modelId="{9ED364FD-95D0-4463-A692-AC41550304FF}" type="parTrans" cxnId="{5C872785-F287-4834-941D-3D58FEAD3C9D}">
      <dgm:prSet/>
      <dgm:spPr/>
      <dgm:t>
        <a:bodyPr/>
        <a:lstStyle/>
        <a:p>
          <a:endParaRPr lang="hu-HU"/>
        </a:p>
      </dgm:t>
    </dgm:pt>
    <dgm:pt modelId="{9605A48C-564C-4C58-94DE-B16AFF193AA6}" type="sibTrans" cxnId="{5C872785-F287-4834-941D-3D58FEAD3C9D}">
      <dgm:prSet/>
      <dgm:spPr/>
      <dgm:t>
        <a:bodyPr/>
        <a:lstStyle/>
        <a:p>
          <a:endParaRPr lang="hu-HU"/>
        </a:p>
      </dgm:t>
    </dgm:pt>
    <dgm:pt modelId="{07CDF554-5B24-47DE-9A46-F5243F95FC95}">
      <dgm:prSet custT="1"/>
      <dgm:spPr>
        <a:solidFill>
          <a:schemeClr val="bg1">
            <a:lumMod val="65000"/>
          </a:schemeClr>
        </a:solidFill>
        <a:scene3d>
          <a:camera prst="orthographicFront"/>
          <a:lightRig rig="threePt" dir="t"/>
        </a:scene3d>
        <a:sp3d>
          <a:bevelT prst="relaxedInset"/>
        </a:sp3d>
      </dgm:spPr>
      <dgm:t>
        <a:bodyPr/>
        <a:lstStyle/>
        <a:p>
          <a:pPr algn="just" rtl="0"/>
          <a:r>
            <a:rPr lang="hu-HU" sz="2800" b="1" dirty="0">
              <a:solidFill>
                <a:srgbClr val="C00000"/>
              </a:solidFill>
              <a:latin typeface="Times New Roman" panose="02020603050405020304" pitchFamily="18" charset="0"/>
              <a:cs typeface="Times New Roman" panose="02020603050405020304" pitchFamily="18" charset="0"/>
            </a:rPr>
            <a:t>Feliratkozás:</a:t>
          </a:r>
          <a:r>
            <a:rPr lang="hu-HU" sz="2800" dirty="0">
              <a:solidFill>
                <a:schemeClr val="tx1"/>
              </a:solidFill>
              <a:latin typeface="Times New Roman" panose="02020603050405020304" pitchFamily="18" charset="0"/>
              <a:cs typeface="Times New Roman" panose="02020603050405020304" pitchFamily="18" charset="0"/>
            </a:rPr>
            <a:t> email cím megadásával feliratkozva a rendszerben történt változásokról a feliratkozó értesítést kap</a:t>
          </a:r>
        </a:p>
      </dgm:t>
    </dgm:pt>
    <dgm:pt modelId="{160C757A-2E35-462D-89B9-26A33701D432}" type="parTrans" cxnId="{8C0DEF19-BBEA-45BD-ACBE-ECFD99D7AEA6}">
      <dgm:prSet/>
      <dgm:spPr/>
      <dgm:t>
        <a:bodyPr/>
        <a:lstStyle/>
        <a:p>
          <a:endParaRPr lang="hu-HU"/>
        </a:p>
      </dgm:t>
    </dgm:pt>
    <dgm:pt modelId="{DB5253BD-99FC-41EA-B5D5-36E1FC194D94}" type="sibTrans" cxnId="{8C0DEF19-BBEA-45BD-ACBE-ECFD99D7AEA6}">
      <dgm:prSet/>
      <dgm:spPr/>
      <dgm:t>
        <a:bodyPr/>
        <a:lstStyle/>
        <a:p>
          <a:endParaRPr lang="hu-HU"/>
        </a:p>
      </dgm:t>
    </dgm:pt>
    <dgm:pt modelId="{80355D11-EFAC-43F5-AA0B-4E4994C1D5EC}" type="pres">
      <dgm:prSet presAssocID="{365DDDDE-AE8F-442A-B822-7F44ACF5E5B6}" presName="linear" presStyleCnt="0">
        <dgm:presLayoutVars>
          <dgm:animLvl val="lvl"/>
          <dgm:resizeHandles val="exact"/>
        </dgm:presLayoutVars>
      </dgm:prSet>
      <dgm:spPr/>
    </dgm:pt>
    <dgm:pt modelId="{457A46FF-5C7C-4B88-8373-6CF51A1FD51D}" type="pres">
      <dgm:prSet presAssocID="{9FEF7165-E798-492B-9E31-E0D5B069B0DD}" presName="parentText" presStyleLbl="node1" presStyleIdx="0" presStyleCnt="3">
        <dgm:presLayoutVars>
          <dgm:chMax val="0"/>
          <dgm:bulletEnabled val="1"/>
        </dgm:presLayoutVars>
      </dgm:prSet>
      <dgm:spPr/>
    </dgm:pt>
    <dgm:pt modelId="{9CA40B03-9708-4257-84AE-D139322451AB}" type="pres">
      <dgm:prSet presAssocID="{4A857028-6008-45AE-B54F-13FA29960997}" presName="spacer" presStyleCnt="0"/>
      <dgm:spPr/>
    </dgm:pt>
    <dgm:pt modelId="{97AC8C65-46BD-4653-9D38-4CE318C3056D}" type="pres">
      <dgm:prSet presAssocID="{75C23943-30B5-4F5F-BAB9-8FB020E54C22}" presName="parentText" presStyleLbl="node1" presStyleIdx="1" presStyleCnt="3">
        <dgm:presLayoutVars>
          <dgm:chMax val="0"/>
          <dgm:bulletEnabled val="1"/>
        </dgm:presLayoutVars>
      </dgm:prSet>
      <dgm:spPr/>
    </dgm:pt>
    <dgm:pt modelId="{D972C4D8-92D3-42B3-8072-F0EBC7E16AE4}" type="pres">
      <dgm:prSet presAssocID="{9605A48C-564C-4C58-94DE-B16AFF193AA6}" presName="spacer" presStyleCnt="0"/>
      <dgm:spPr/>
    </dgm:pt>
    <dgm:pt modelId="{ADEB0021-1FA9-4BB7-96F6-3F0D7AAA5402}" type="pres">
      <dgm:prSet presAssocID="{07CDF554-5B24-47DE-9A46-F5243F95FC95}" presName="parentText" presStyleLbl="node1" presStyleIdx="2" presStyleCnt="3" custLinFactY="1485" custLinFactNeighborX="2935" custLinFactNeighborY="100000">
        <dgm:presLayoutVars>
          <dgm:chMax val="0"/>
          <dgm:bulletEnabled val="1"/>
        </dgm:presLayoutVars>
      </dgm:prSet>
      <dgm:spPr/>
    </dgm:pt>
  </dgm:ptLst>
  <dgm:cxnLst>
    <dgm:cxn modelId="{A3B50C18-7C04-4506-88D9-9D7D1EE41553}" type="presOf" srcId="{75C23943-30B5-4F5F-BAB9-8FB020E54C22}" destId="{97AC8C65-46BD-4653-9D38-4CE318C3056D}" srcOrd="0" destOrd="0" presId="urn:microsoft.com/office/officeart/2005/8/layout/vList2"/>
    <dgm:cxn modelId="{8C0DEF19-BBEA-45BD-ACBE-ECFD99D7AEA6}" srcId="{365DDDDE-AE8F-442A-B822-7F44ACF5E5B6}" destId="{07CDF554-5B24-47DE-9A46-F5243F95FC95}" srcOrd="2" destOrd="0" parTransId="{160C757A-2E35-462D-89B9-26A33701D432}" sibTransId="{DB5253BD-99FC-41EA-B5D5-36E1FC194D94}"/>
    <dgm:cxn modelId="{4005A676-524F-413D-9FC6-2FD99E3888D5}" type="presOf" srcId="{07CDF554-5B24-47DE-9A46-F5243F95FC95}" destId="{ADEB0021-1FA9-4BB7-96F6-3F0D7AAA5402}" srcOrd="0" destOrd="0" presId="urn:microsoft.com/office/officeart/2005/8/layout/vList2"/>
    <dgm:cxn modelId="{6D5EFD76-4E07-4C6F-8519-5D5E196D0B55}" srcId="{365DDDDE-AE8F-442A-B822-7F44ACF5E5B6}" destId="{9FEF7165-E798-492B-9E31-E0D5B069B0DD}" srcOrd="0" destOrd="0" parTransId="{8C311C44-69F3-4010-A33C-D1341D58CDC6}" sibTransId="{4A857028-6008-45AE-B54F-13FA29960997}"/>
    <dgm:cxn modelId="{5C872785-F287-4834-941D-3D58FEAD3C9D}" srcId="{365DDDDE-AE8F-442A-B822-7F44ACF5E5B6}" destId="{75C23943-30B5-4F5F-BAB9-8FB020E54C22}" srcOrd="1" destOrd="0" parTransId="{9ED364FD-95D0-4463-A692-AC41550304FF}" sibTransId="{9605A48C-564C-4C58-94DE-B16AFF193AA6}"/>
    <dgm:cxn modelId="{4DDFF499-148B-4ECE-BAAD-DA9CADBE5E1B}" type="presOf" srcId="{365DDDDE-AE8F-442A-B822-7F44ACF5E5B6}" destId="{80355D11-EFAC-43F5-AA0B-4E4994C1D5EC}" srcOrd="0" destOrd="0" presId="urn:microsoft.com/office/officeart/2005/8/layout/vList2"/>
    <dgm:cxn modelId="{E82485FE-1EC6-43DA-9038-A6ECB45CEF79}" type="presOf" srcId="{9FEF7165-E798-492B-9E31-E0D5B069B0DD}" destId="{457A46FF-5C7C-4B88-8373-6CF51A1FD51D}" srcOrd="0" destOrd="0" presId="urn:microsoft.com/office/officeart/2005/8/layout/vList2"/>
    <dgm:cxn modelId="{5C2D3A7F-674D-4A11-94A7-7A2E44E34FA8}" type="presParOf" srcId="{80355D11-EFAC-43F5-AA0B-4E4994C1D5EC}" destId="{457A46FF-5C7C-4B88-8373-6CF51A1FD51D}" srcOrd="0" destOrd="0" presId="urn:microsoft.com/office/officeart/2005/8/layout/vList2"/>
    <dgm:cxn modelId="{ED576597-675D-4519-934E-C285646EEE84}" type="presParOf" srcId="{80355D11-EFAC-43F5-AA0B-4E4994C1D5EC}" destId="{9CA40B03-9708-4257-84AE-D139322451AB}" srcOrd="1" destOrd="0" presId="urn:microsoft.com/office/officeart/2005/8/layout/vList2"/>
    <dgm:cxn modelId="{84DE42C9-B80B-44F5-AEBF-7491F5EB4F28}" type="presParOf" srcId="{80355D11-EFAC-43F5-AA0B-4E4994C1D5EC}" destId="{97AC8C65-46BD-4653-9D38-4CE318C3056D}" srcOrd="2" destOrd="0" presId="urn:microsoft.com/office/officeart/2005/8/layout/vList2"/>
    <dgm:cxn modelId="{FB7A058A-3830-4DFE-A05C-955E3EEB4539}" type="presParOf" srcId="{80355D11-EFAC-43F5-AA0B-4E4994C1D5EC}" destId="{D972C4D8-92D3-42B3-8072-F0EBC7E16AE4}" srcOrd="3" destOrd="0" presId="urn:microsoft.com/office/officeart/2005/8/layout/vList2"/>
    <dgm:cxn modelId="{76772760-CCCE-4645-844E-E7AE049814B1}" type="presParOf" srcId="{80355D11-EFAC-43F5-AA0B-4E4994C1D5EC}" destId="{ADEB0021-1FA9-4BB7-96F6-3F0D7AAA5402}" srcOrd="4" destOrd="0" presId="urn:microsoft.com/office/officeart/2005/8/layout/vList2"/>
  </dgm:cxnLst>
  <dgm:bg>
    <a:solidFill>
      <a:schemeClr val="bg1">
        <a:lumMod val="65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65DDDDE-AE8F-442A-B822-7F44ACF5E5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hu-HU"/>
        </a:p>
      </dgm:t>
    </dgm:pt>
    <dgm:pt modelId="{F8A54317-0468-4B2D-93CD-D08389275B71}">
      <dgm:prSet custT="1"/>
      <dgm:spPr>
        <a:solidFill>
          <a:schemeClr val="accent3">
            <a:lumMod val="40000"/>
            <a:lumOff val="60000"/>
          </a:schemeClr>
        </a:solidFill>
        <a:scene3d>
          <a:camera prst="orthographicFront"/>
          <a:lightRig rig="threePt" dir="t"/>
        </a:scene3d>
        <a:sp3d>
          <a:bevelT w="152400" h="50800" prst="softRound"/>
        </a:sp3d>
      </dgm:spPr>
      <dgm:t>
        <a:bodyPr/>
        <a:lstStyle/>
        <a:p>
          <a:pPr algn="ctr" rtl="0">
            <a:lnSpc>
              <a:spcPct val="90000"/>
            </a:lnSpc>
            <a:spcAft>
              <a:spcPct val="35000"/>
            </a:spcAft>
          </a:pPr>
          <a:r>
            <a:rPr lang="hu-HU" sz="3200" b="1" dirty="0">
              <a:solidFill>
                <a:srgbClr val="C00000"/>
              </a:solidFill>
              <a:latin typeface="Times New Roman" panose="02020603050405020304" pitchFamily="18" charset="0"/>
              <a:cs typeface="Times New Roman" panose="02020603050405020304" pitchFamily="18" charset="0"/>
            </a:rPr>
            <a:t>Első fázis: 2019. október 01.</a:t>
          </a:r>
        </a:p>
        <a:p>
          <a:pPr algn="just" rtl="0">
            <a:lnSpc>
              <a:spcPct val="90000"/>
            </a:lnSpc>
            <a:spcAft>
              <a:spcPct val="35000"/>
            </a:spcAft>
          </a:pPr>
          <a:r>
            <a:rPr lang="hu-HU" sz="2800" b="0" dirty="0">
              <a:solidFill>
                <a:schemeClr val="tx1"/>
              </a:solidFill>
              <a:latin typeface="Times New Roman" panose="02020603050405020304" pitchFamily="18" charset="0"/>
              <a:cs typeface="Times New Roman" panose="02020603050405020304" pitchFamily="18" charset="0"/>
            </a:rPr>
            <a:t>Elérhetővé válik az </a:t>
          </a:r>
          <a:r>
            <a:rPr lang="hu-HU" sz="2800" b="1" dirty="0">
              <a:solidFill>
                <a:schemeClr val="tx1"/>
              </a:solidFill>
              <a:latin typeface="Times New Roman" panose="02020603050405020304" pitchFamily="18" charset="0"/>
              <a:cs typeface="Times New Roman" panose="02020603050405020304" pitchFamily="18" charset="0"/>
            </a:rPr>
            <a:t>új AEO engedély iránti kérelem</a:t>
          </a:r>
          <a:r>
            <a:rPr lang="hu-HU" sz="2800" b="0" dirty="0">
              <a:solidFill>
                <a:schemeClr val="tx1"/>
              </a:solidFill>
              <a:latin typeface="Times New Roman" panose="02020603050405020304" pitchFamily="18" charset="0"/>
              <a:cs typeface="Times New Roman" panose="02020603050405020304" pitchFamily="18" charset="0"/>
            </a:rPr>
            <a:t> benyújtása és a kezeléséhez szükséges funkciók ügyféli és hatósági oldalon</a:t>
          </a:r>
        </a:p>
        <a:p>
          <a:pPr algn="just" rtl="0">
            <a:lnSpc>
              <a:spcPct val="90000"/>
            </a:lnSpc>
            <a:spcAft>
              <a:spcPct val="35000"/>
            </a:spcAft>
          </a:pPr>
          <a:r>
            <a:rPr lang="hu-HU" sz="2800" b="0" dirty="0">
              <a:solidFill>
                <a:schemeClr val="tx1"/>
              </a:solidFill>
              <a:latin typeface="Times New Roman" panose="02020603050405020304" pitchFamily="18" charset="0"/>
              <a:cs typeface="Times New Roman" panose="02020603050405020304" pitchFamily="18" charset="0"/>
            </a:rPr>
            <a:t>Így érkeztetés, hiánypótlás és annak teljesítése, módosítás és annak elfogadása, befogadás, elutasítás. </a:t>
          </a:r>
        </a:p>
        <a:p>
          <a:pPr algn="just" rtl="0">
            <a:lnSpc>
              <a:spcPct val="90000"/>
            </a:lnSpc>
            <a:spcAft>
              <a:spcPct val="35000"/>
            </a:spcAft>
          </a:pPr>
          <a:r>
            <a:rPr lang="hu-HU" sz="2800" b="0" dirty="0">
              <a:solidFill>
                <a:schemeClr val="tx1"/>
              </a:solidFill>
              <a:latin typeface="Times New Roman" panose="02020603050405020304" pitchFamily="18" charset="0"/>
              <a:cs typeface="Times New Roman" panose="02020603050405020304" pitchFamily="18" charset="0"/>
            </a:rPr>
            <a:t>Megtörténhet továbbá az engedély kiadása is, de a kezelési funkciók ebben a fázisban a tervek szerint még nem.  </a:t>
          </a:r>
        </a:p>
      </dgm:t>
    </dgm:pt>
    <dgm:pt modelId="{6EBEB4EE-6BA3-4276-B0F7-2D1591D43D34}" type="parTrans" cxnId="{2D543FC1-A789-4532-A7A2-1662E7E480AC}">
      <dgm:prSet/>
      <dgm:spPr/>
      <dgm:t>
        <a:bodyPr/>
        <a:lstStyle/>
        <a:p>
          <a:endParaRPr lang="hu-HU"/>
        </a:p>
      </dgm:t>
    </dgm:pt>
    <dgm:pt modelId="{FEB04951-D06C-49F5-8371-BE736FFD27A0}" type="sibTrans" cxnId="{2D543FC1-A789-4532-A7A2-1662E7E480AC}">
      <dgm:prSet/>
      <dgm:spPr/>
      <dgm:t>
        <a:bodyPr/>
        <a:lstStyle/>
        <a:p>
          <a:endParaRPr lang="hu-HU"/>
        </a:p>
      </dgm:t>
    </dgm:pt>
    <dgm:pt modelId="{80355D11-EFAC-43F5-AA0B-4E4994C1D5EC}" type="pres">
      <dgm:prSet presAssocID="{365DDDDE-AE8F-442A-B822-7F44ACF5E5B6}" presName="linear" presStyleCnt="0">
        <dgm:presLayoutVars>
          <dgm:animLvl val="lvl"/>
          <dgm:resizeHandles val="exact"/>
        </dgm:presLayoutVars>
      </dgm:prSet>
      <dgm:spPr/>
    </dgm:pt>
    <dgm:pt modelId="{95F6C1E3-2FE3-4663-BF2B-E5E8DAC55DE0}" type="pres">
      <dgm:prSet presAssocID="{F8A54317-0468-4B2D-93CD-D08389275B71}" presName="parentText" presStyleLbl="node1" presStyleIdx="0" presStyleCnt="1" custScaleY="943717" custLinFactNeighborX="840" custLinFactNeighborY="-25992">
        <dgm:presLayoutVars>
          <dgm:chMax val="0"/>
          <dgm:bulletEnabled val="1"/>
        </dgm:presLayoutVars>
      </dgm:prSet>
      <dgm:spPr/>
    </dgm:pt>
  </dgm:ptLst>
  <dgm:cxnLst>
    <dgm:cxn modelId="{6A61693E-2A8D-4B09-A87E-C0D29ECFA8B9}" type="presOf" srcId="{F8A54317-0468-4B2D-93CD-D08389275B71}" destId="{95F6C1E3-2FE3-4663-BF2B-E5E8DAC55DE0}" srcOrd="0" destOrd="0" presId="urn:microsoft.com/office/officeart/2005/8/layout/vList2"/>
    <dgm:cxn modelId="{0BCACC91-F61F-4E19-B232-94D41625F820}" type="presOf" srcId="{365DDDDE-AE8F-442A-B822-7F44ACF5E5B6}" destId="{80355D11-EFAC-43F5-AA0B-4E4994C1D5EC}" srcOrd="0" destOrd="0" presId="urn:microsoft.com/office/officeart/2005/8/layout/vList2"/>
    <dgm:cxn modelId="{2D543FC1-A789-4532-A7A2-1662E7E480AC}" srcId="{365DDDDE-AE8F-442A-B822-7F44ACF5E5B6}" destId="{F8A54317-0468-4B2D-93CD-D08389275B71}" srcOrd="0" destOrd="0" parTransId="{6EBEB4EE-6BA3-4276-B0F7-2D1591D43D34}" sibTransId="{FEB04951-D06C-49F5-8371-BE736FFD27A0}"/>
    <dgm:cxn modelId="{DC9B6FA9-A85D-43A3-BF2C-8CB292A426B8}" type="presParOf" srcId="{80355D11-EFAC-43F5-AA0B-4E4994C1D5EC}" destId="{95F6C1E3-2FE3-4663-BF2B-E5E8DAC55DE0}"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9BF8596-BB55-4037-91B2-AF830CC3D12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hu-HU"/>
        </a:p>
      </dgm:t>
    </dgm:pt>
    <dgm:pt modelId="{620EB303-E78B-460A-ABAB-9533166121A6}">
      <dgm:prSet custT="1"/>
      <dgm:spPr>
        <a:solidFill>
          <a:schemeClr val="accent3">
            <a:lumMod val="20000"/>
            <a:lumOff val="80000"/>
          </a:schemeClr>
        </a:solidFill>
        <a:scene3d>
          <a:camera prst="orthographicFront"/>
          <a:lightRig rig="threePt" dir="t"/>
        </a:scene3d>
        <a:sp3d>
          <a:bevelT prst="convex"/>
        </a:sp3d>
      </dgm:spPr>
      <dgm:t>
        <a:bodyPr/>
        <a:lstStyle/>
        <a:p>
          <a:pPr algn="ctr" rtl="0"/>
          <a:r>
            <a:rPr lang="hu-HU" sz="2800" b="1" dirty="0">
              <a:solidFill>
                <a:srgbClr val="C00000"/>
              </a:solidFill>
              <a:latin typeface="Times New Roman" panose="02020603050405020304" pitchFamily="18" charset="0"/>
              <a:cs typeface="Times New Roman" panose="02020603050405020304" pitchFamily="18" charset="0"/>
            </a:rPr>
            <a:t>Második fázis: 2019. december 15. </a:t>
          </a:r>
          <a:endParaRPr lang="hu-HU" sz="2800" dirty="0">
            <a:solidFill>
              <a:srgbClr val="C00000"/>
            </a:solidFill>
            <a:latin typeface="Times New Roman" panose="02020603050405020304" pitchFamily="18" charset="0"/>
            <a:cs typeface="Times New Roman" panose="02020603050405020304" pitchFamily="18" charset="0"/>
          </a:endParaRPr>
        </a:p>
      </dgm:t>
    </dgm:pt>
    <dgm:pt modelId="{510BBFE3-4336-400E-A608-D463622AA2D2}" type="parTrans" cxnId="{0169B164-D1E9-4E90-9354-AB9817E652CC}">
      <dgm:prSet/>
      <dgm:spPr/>
      <dgm:t>
        <a:bodyPr/>
        <a:lstStyle/>
        <a:p>
          <a:endParaRPr lang="hu-HU"/>
        </a:p>
      </dgm:t>
    </dgm:pt>
    <dgm:pt modelId="{7FD56AFE-AB07-46B6-897E-659D4D2F9B6C}" type="sibTrans" cxnId="{0169B164-D1E9-4E90-9354-AB9817E652CC}">
      <dgm:prSet/>
      <dgm:spPr/>
      <dgm:t>
        <a:bodyPr/>
        <a:lstStyle/>
        <a:p>
          <a:endParaRPr lang="hu-HU"/>
        </a:p>
      </dgm:t>
    </dgm:pt>
    <dgm:pt modelId="{D7B2BD46-ECB5-4104-AC87-55C440AFA2BC}">
      <dgm:prSet custT="1"/>
      <dgm:spPr>
        <a:solidFill>
          <a:schemeClr val="accent3">
            <a:lumMod val="40000"/>
            <a:lumOff val="60000"/>
          </a:schemeClr>
        </a:solidFill>
        <a:scene3d>
          <a:camera prst="orthographicFront"/>
          <a:lightRig rig="threePt" dir="t"/>
        </a:scene3d>
        <a:sp3d>
          <a:bevelT prst="angle"/>
        </a:sp3d>
      </dgm:spPr>
      <dgm:t>
        <a:bodyPr/>
        <a:lstStyle/>
        <a:p>
          <a:pPr algn="just" rtl="0"/>
          <a:r>
            <a:rPr lang="hu-HU" sz="2400" dirty="0">
              <a:solidFill>
                <a:schemeClr val="tx1"/>
              </a:solidFill>
              <a:latin typeface="Times New Roman" panose="02020603050405020304" pitchFamily="18" charset="0"/>
              <a:cs typeface="Times New Roman" panose="02020603050405020304" pitchFamily="18" charset="0"/>
            </a:rPr>
            <a:t>A tervek szerint a teljes AEO munkafolyamat elérhetővé válik, vagyis az engedélyek kezelése is, így a 2019. október 01. előtt indult eljárások is elektronikus útra terelődnek.  </a:t>
          </a:r>
        </a:p>
      </dgm:t>
    </dgm:pt>
    <dgm:pt modelId="{D33C9633-BE43-4690-8C83-E042CA7CFC17}" type="parTrans" cxnId="{342C2053-82E1-4103-81AD-C474CB825A7F}">
      <dgm:prSet/>
      <dgm:spPr/>
      <dgm:t>
        <a:bodyPr/>
        <a:lstStyle/>
        <a:p>
          <a:endParaRPr lang="hu-HU"/>
        </a:p>
      </dgm:t>
    </dgm:pt>
    <dgm:pt modelId="{217CF514-AB6A-410B-B219-555E9B8F65EE}" type="sibTrans" cxnId="{342C2053-82E1-4103-81AD-C474CB825A7F}">
      <dgm:prSet/>
      <dgm:spPr/>
      <dgm:t>
        <a:bodyPr/>
        <a:lstStyle/>
        <a:p>
          <a:endParaRPr lang="hu-HU"/>
        </a:p>
      </dgm:t>
    </dgm:pt>
    <dgm:pt modelId="{B0161437-1679-43DB-806D-9D64E2CAE6DD}">
      <dgm:prSet custT="1"/>
      <dgm:spPr>
        <a:solidFill>
          <a:schemeClr val="accent3">
            <a:lumMod val="40000"/>
            <a:lumOff val="60000"/>
          </a:schemeClr>
        </a:solidFill>
        <a:scene3d>
          <a:camera prst="orthographicFront"/>
          <a:lightRig rig="threePt" dir="t"/>
        </a:scene3d>
        <a:sp3d>
          <a:bevelT prst="angle"/>
        </a:sp3d>
      </dgm:spPr>
      <dgm:t>
        <a:bodyPr/>
        <a:lstStyle/>
        <a:p>
          <a:pPr marL="0" indent="0" algn="just" rtl="0"/>
          <a:r>
            <a:rPr lang="hu-HU" sz="2400" b="1" dirty="0">
              <a:solidFill>
                <a:schemeClr val="tx1"/>
              </a:solidFill>
              <a:latin typeface="Times New Roman" panose="02020603050405020304" pitchFamily="18" charset="0"/>
              <a:cs typeface="Times New Roman" panose="02020603050405020304" pitchFamily="18" charset="0"/>
            </a:rPr>
            <a:t>Engedélynél új funkcióként</a:t>
          </a:r>
          <a:r>
            <a:rPr lang="hu-HU" sz="2400" dirty="0">
              <a:solidFill>
                <a:schemeClr val="tx1"/>
              </a:solidFill>
              <a:latin typeface="Times New Roman" panose="02020603050405020304" pitchFamily="18" charset="0"/>
              <a:cs typeface="Times New Roman" panose="02020603050405020304" pitchFamily="18" charset="0"/>
            </a:rPr>
            <a:t>: lekérdezés; módosítás; felfüggesztés; visszavonás; felfüggesztés időtartamának kiterjesztése; felfüggesztés visszavonása; felfüggesztés vége; visszavonás annulálása; visszavonás felfüggesztése; felfüggesztés visszavonásának visszavonása; helyettesítés; újraértékelés; tervezett döntés alapjai; intézkedés és annak hosszabbítása.</a:t>
          </a:r>
          <a:endParaRPr lang="hu-HU" sz="1800" dirty="0"/>
        </a:p>
      </dgm:t>
    </dgm:pt>
    <dgm:pt modelId="{82AB53E8-0092-46FC-8F85-DC484A332BEE}" type="parTrans" cxnId="{D8262F0D-B0AE-4005-AE3B-0261202C2898}">
      <dgm:prSet/>
      <dgm:spPr/>
      <dgm:t>
        <a:bodyPr/>
        <a:lstStyle/>
        <a:p>
          <a:endParaRPr lang="hu-HU"/>
        </a:p>
      </dgm:t>
    </dgm:pt>
    <dgm:pt modelId="{AC8C0293-EEC5-4AA6-8069-90B34E8B5B9C}" type="sibTrans" cxnId="{D8262F0D-B0AE-4005-AE3B-0261202C2898}">
      <dgm:prSet/>
      <dgm:spPr/>
      <dgm:t>
        <a:bodyPr/>
        <a:lstStyle/>
        <a:p>
          <a:endParaRPr lang="hu-HU"/>
        </a:p>
      </dgm:t>
    </dgm:pt>
    <dgm:pt modelId="{0AE0638F-5B1B-4E60-ABF3-2119ABB1F5C3}" type="pres">
      <dgm:prSet presAssocID="{79BF8596-BB55-4037-91B2-AF830CC3D127}" presName="linear" presStyleCnt="0">
        <dgm:presLayoutVars>
          <dgm:animLvl val="lvl"/>
          <dgm:resizeHandles val="exact"/>
        </dgm:presLayoutVars>
      </dgm:prSet>
      <dgm:spPr/>
    </dgm:pt>
    <dgm:pt modelId="{646FBF5A-05B2-4700-92E8-5970004533A8}" type="pres">
      <dgm:prSet presAssocID="{620EB303-E78B-460A-ABAB-9533166121A6}" presName="parentText" presStyleLbl="node1" presStyleIdx="0" presStyleCnt="3" custScaleX="65990" custScaleY="29475">
        <dgm:presLayoutVars>
          <dgm:chMax val="0"/>
          <dgm:bulletEnabled val="1"/>
        </dgm:presLayoutVars>
      </dgm:prSet>
      <dgm:spPr/>
    </dgm:pt>
    <dgm:pt modelId="{EE17BFE2-D3DA-4965-904D-572A8B0476FC}" type="pres">
      <dgm:prSet presAssocID="{7FD56AFE-AB07-46B6-897E-659D4D2F9B6C}" presName="spacer" presStyleCnt="0"/>
      <dgm:spPr/>
    </dgm:pt>
    <dgm:pt modelId="{C0B33AE9-11AC-4126-9674-42CAD7192364}" type="pres">
      <dgm:prSet presAssocID="{D7B2BD46-ECB5-4104-AC87-55C440AFA2BC}" presName="parentText" presStyleLbl="node1" presStyleIdx="1" presStyleCnt="3" custScaleY="68917">
        <dgm:presLayoutVars>
          <dgm:chMax val="0"/>
          <dgm:bulletEnabled val="1"/>
        </dgm:presLayoutVars>
      </dgm:prSet>
      <dgm:spPr/>
    </dgm:pt>
    <dgm:pt modelId="{BEE9DB6D-4344-4EE6-98F5-B06F76CC96C4}" type="pres">
      <dgm:prSet presAssocID="{217CF514-AB6A-410B-B219-555E9B8F65EE}" presName="spacer" presStyleCnt="0"/>
      <dgm:spPr/>
    </dgm:pt>
    <dgm:pt modelId="{58C0094A-AB6F-4DBE-9496-6E0B86F473BC}" type="pres">
      <dgm:prSet presAssocID="{B0161437-1679-43DB-806D-9D64E2CAE6DD}" presName="parentText" presStyleLbl="node1" presStyleIdx="2" presStyleCnt="3" custScaleY="124631">
        <dgm:presLayoutVars>
          <dgm:chMax val="0"/>
          <dgm:bulletEnabled val="1"/>
        </dgm:presLayoutVars>
      </dgm:prSet>
      <dgm:spPr/>
    </dgm:pt>
  </dgm:ptLst>
  <dgm:cxnLst>
    <dgm:cxn modelId="{D8262F0D-B0AE-4005-AE3B-0261202C2898}" srcId="{79BF8596-BB55-4037-91B2-AF830CC3D127}" destId="{B0161437-1679-43DB-806D-9D64E2CAE6DD}" srcOrd="2" destOrd="0" parTransId="{82AB53E8-0092-46FC-8F85-DC484A332BEE}" sibTransId="{AC8C0293-EEC5-4AA6-8069-90B34E8B5B9C}"/>
    <dgm:cxn modelId="{AFE88412-0A65-4D5A-9761-CB1C8E32EDE8}" type="presOf" srcId="{B0161437-1679-43DB-806D-9D64E2CAE6DD}" destId="{58C0094A-AB6F-4DBE-9496-6E0B86F473BC}" srcOrd="0" destOrd="0" presId="urn:microsoft.com/office/officeart/2005/8/layout/vList2"/>
    <dgm:cxn modelId="{D36E6121-B33B-41A1-B17C-EF65D717D35E}" type="presOf" srcId="{79BF8596-BB55-4037-91B2-AF830CC3D127}" destId="{0AE0638F-5B1B-4E60-ABF3-2119ABB1F5C3}" srcOrd="0" destOrd="0" presId="urn:microsoft.com/office/officeart/2005/8/layout/vList2"/>
    <dgm:cxn modelId="{387FFB22-D747-4A81-9627-B567E249E356}" type="presOf" srcId="{D7B2BD46-ECB5-4104-AC87-55C440AFA2BC}" destId="{C0B33AE9-11AC-4126-9674-42CAD7192364}" srcOrd="0" destOrd="0" presId="urn:microsoft.com/office/officeart/2005/8/layout/vList2"/>
    <dgm:cxn modelId="{0169B164-D1E9-4E90-9354-AB9817E652CC}" srcId="{79BF8596-BB55-4037-91B2-AF830CC3D127}" destId="{620EB303-E78B-460A-ABAB-9533166121A6}" srcOrd="0" destOrd="0" parTransId="{510BBFE3-4336-400E-A608-D463622AA2D2}" sibTransId="{7FD56AFE-AB07-46B6-897E-659D4D2F9B6C}"/>
    <dgm:cxn modelId="{342C2053-82E1-4103-81AD-C474CB825A7F}" srcId="{79BF8596-BB55-4037-91B2-AF830CC3D127}" destId="{D7B2BD46-ECB5-4104-AC87-55C440AFA2BC}" srcOrd="1" destOrd="0" parTransId="{D33C9633-BE43-4690-8C83-E042CA7CFC17}" sibTransId="{217CF514-AB6A-410B-B219-555E9B8F65EE}"/>
    <dgm:cxn modelId="{B0D1D0B3-12FB-4D86-BE95-D657A7E79596}" type="presOf" srcId="{620EB303-E78B-460A-ABAB-9533166121A6}" destId="{646FBF5A-05B2-4700-92E8-5970004533A8}" srcOrd="0" destOrd="0" presId="urn:microsoft.com/office/officeart/2005/8/layout/vList2"/>
    <dgm:cxn modelId="{AC63BC60-C7E1-4E3A-B68F-028D34312CEB}" type="presParOf" srcId="{0AE0638F-5B1B-4E60-ABF3-2119ABB1F5C3}" destId="{646FBF5A-05B2-4700-92E8-5970004533A8}" srcOrd="0" destOrd="0" presId="urn:microsoft.com/office/officeart/2005/8/layout/vList2"/>
    <dgm:cxn modelId="{9005AE9A-2646-4203-AE34-21D481BA8645}" type="presParOf" srcId="{0AE0638F-5B1B-4E60-ABF3-2119ABB1F5C3}" destId="{EE17BFE2-D3DA-4965-904D-572A8B0476FC}" srcOrd="1" destOrd="0" presId="urn:microsoft.com/office/officeart/2005/8/layout/vList2"/>
    <dgm:cxn modelId="{7A501AD5-EE77-43FA-84E4-CCFD41224CC7}" type="presParOf" srcId="{0AE0638F-5B1B-4E60-ABF3-2119ABB1F5C3}" destId="{C0B33AE9-11AC-4126-9674-42CAD7192364}" srcOrd="2" destOrd="0" presId="urn:microsoft.com/office/officeart/2005/8/layout/vList2"/>
    <dgm:cxn modelId="{979176DA-D199-4028-A652-84C637AECA7A}" type="presParOf" srcId="{0AE0638F-5B1B-4E60-ABF3-2119ABB1F5C3}" destId="{BEE9DB6D-4344-4EE6-98F5-B06F76CC96C4}" srcOrd="3" destOrd="0" presId="urn:microsoft.com/office/officeart/2005/8/layout/vList2"/>
    <dgm:cxn modelId="{26F616AF-2E8F-413C-BE4F-EDC5F0D825A1}" type="presParOf" srcId="{0AE0638F-5B1B-4E60-ABF3-2119ABB1F5C3}" destId="{58C0094A-AB6F-4DBE-9496-6E0B86F473BC}"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538F805-EC0C-4E9C-8F11-55088C0C8204}"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hu-HU"/>
        </a:p>
      </dgm:t>
    </dgm:pt>
    <dgm:pt modelId="{60C73216-3ED1-4D1B-A980-73F8262A8075}">
      <dgm:prSet custT="1"/>
      <dgm:spPr/>
      <dgm:t>
        <a:bodyPr/>
        <a:lstStyle/>
        <a:p>
          <a:pPr rtl="0"/>
          <a:r>
            <a:rPr lang="hu-HU" sz="3000" b="1" dirty="0">
              <a:latin typeface="Times New Roman" panose="02020603050405020304" pitchFamily="18" charset="0"/>
              <a:cs typeface="Times New Roman" panose="02020603050405020304" pitchFamily="18" charset="0"/>
            </a:rPr>
            <a:t>2019. szeptember 30-ig: a jelenleg irányadó szabályok érvényesek</a:t>
          </a:r>
          <a:endParaRPr lang="hu-HU" sz="3000" dirty="0">
            <a:latin typeface="Times New Roman" panose="02020603050405020304" pitchFamily="18" charset="0"/>
            <a:cs typeface="Times New Roman" panose="02020603050405020304" pitchFamily="18" charset="0"/>
          </a:endParaRPr>
        </a:p>
      </dgm:t>
    </dgm:pt>
    <dgm:pt modelId="{A7D8FE50-B79C-47D1-94AF-8205CD004BB8}" type="parTrans" cxnId="{3E0D7CC3-ED91-4769-BC57-5C8EBA3895AB}">
      <dgm:prSet/>
      <dgm:spPr/>
      <dgm:t>
        <a:bodyPr/>
        <a:lstStyle/>
        <a:p>
          <a:endParaRPr lang="hu-HU"/>
        </a:p>
      </dgm:t>
    </dgm:pt>
    <dgm:pt modelId="{0DF49115-1CBC-4B42-975C-3D961BEBB6FC}" type="sibTrans" cxnId="{3E0D7CC3-ED91-4769-BC57-5C8EBA3895AB}">
      <dgm:prSet/>
      <dgm:spPr/>
      <dgm:t>
        <a:bodyPr/>
        <a:lstStyle/>
        <a:p>
          <a:endParaRPr lang="hu-HU"/>
        </a:p>
      </dgm:t>
    </dgm:pt>
    <dgm:pt modelId="{6C53F058-C5FF-4632-A565-0F122D478C12}">
      <dgm:prSet/>
      <dgm:spPr/>
      <dgm:t>
        <a:bodyPr/>
        <a:lstStyle/>
        <a:p>
          <a:pPr rtl="0"/>
          <a:r>
            <a:rPr lang="hu-HU" b="1" dirty="0">
              <a:latin typeface="Times New Roman" panose="02020603050405020304" pitchFamily="18" charset="0"/>
              <a:cs typeface="Times New Roman" panose="02020603050405020304" pitchFamily="18" charset="0"/>
            </a:rPr>
            <a:t>ANYK NAV_04 nyomtatvány és a szokásos ügymenet</a:t>
          </a:r>
          <a:endParaRPr lang="hu-HU" dirty="0">
            <a:latin typeface="Times New Roman" panose="02020603050405020304" pitchFamily="18" charset="0"/>
            <a:cs typeface="Times New Roman" panose="02020603050405020304" pitchFamily="18" charset="0"/>
          </a:endParaRPr>
        </a:p>
      </dgm:t>
    </dgm:pt>
    <dgm:pt modelId="{F40057C5-2872-43C8-BF8D-D5BFCE560CF8}" type="parTrans" cxnId="{1A384AEB-E931-4C4B-8497-51CA92957956}">
      <dgm:prSet/>
      <dgm:spPr/>
      <dgm:t>
        <a:bodyPr/>
        <a:lstStyle/>
        <a:p>
          <a:endParaRPr lang="hu-HU"/>
        </a:p>
      </dgm:t>
    </dgm:pt>
    <dgm:pt modelId="{23238275-E6E2-41B7-8492-B39C6A4E34EB}" type="sibTrans" cxnId="{1A384AEB-E931-4C4B-8497-51CA92957956}">
      <dgm:prSet/>
      <dgm:spPr/>
      <dgm:t>
        <a:bodyPr/>
        <a:lstStyle/>
        <a:p>
          <a:endParaRPr lang="hu-HU"/>
        </a:p>
      </dgm:t>
    </dgm:pt>
    <dgm:pt modelId="{F3E283F0-8091-407C-A143-1D66DC4A000C}" type="pres">
      <dgm:prSet presAssocID="{A538F805-EC0C-4E9C-8F11-55088C0C8204}" presName="Name0" presStyleCnt="0">
        <dgm:presLayoutVars>
          <dgm:dir/>
          <dgm:resizeHandles val="exact"/>
        </dgm:presLayoutVars>
      </dgm:prSet>
      <dgm:spPr/>
    </dgm:pt>
    <dgm:pt modelId="{39513B17-A2D2-45B1-A92B-788868AB9F61}" type="pres">
      <dgm:prSet presAssocID="{A538F805-EC0C-4E9C-8F11-55088C0C8204}" presName="arrow" presStyleLbl="bgShp" presStyleIdx="0" presStyleCnt="1"/>
      <dgm:spPr>
        <a:solidFill>
          <a:schemeClr val="accent3">
            <a:lumMod val="60000"/>
            <a:lumOff val="40000"/>
          </a:schemeClr>
        </a:solidFill>
        <a:effectLst>
          <a:innerShdw blurRad="63500" dist="50800" dir="8100000">
            <a:prstClr val="black">
              <a:alpha val="50000"/>
            </a:prstClr>
          </a:innerShdw>
        </a:effectLst>
        <a:scene3d>
          <a:camera prst="orthographicFront"/>
          <a:lightRig rig="threePt" dir="t"/>
        </a:scene3d>
        <a:sp3d>
          <a:bevelT prst="angle"/>
        </a:sp3d>
      </dgm:spPr>
    </dgm:pt>
    <dgm:pt modelId="{2E9948C5-F4C6-4BA1-95BE-0AF2B9E55985}" type="pres">
      <dgm:prSet presAssocID="{A538F805-EC0C-4E9C-8F11-55088C0C8204}" presName="points" presStyleCnt="0"/>
      <dgm:spPr/>
    </dgm:pt>
    <dgm:pt modelId="{6357E08D-EEB5-4EA5-B004-7BCBC09921E6}" type="pres">
      <dgm:prSet presAssocID="{60C73216-3ED1-4D1B-A980-73F8262A8075}" presName="compositeA" presStyleCnt="0"/>
      <dgm:spPr/>
    </dgm:pt>
    <dgm:pt modelId="{B08A5201-93B7-4FD5-83E3-321BB8C0A30F}" type="pres">
      <dgm:prSet presAssocID="{60C73216-3ED1-4D1B-A980-73F8262A8075}" presName="textA" presStyleLbl="revTx" presStyleIdx="0" presStyleCnt="2">
        <dgm:presLayoutVars>
          <dgm:bulletEnabled val="1"/>
        </dgm:presLayoutVars>
      </dgm:prSet>
      <dgm:spPr/>
    </dgm:pt>
    <dgm:pt modelId="{03BFED26-8D5A-4D12-9360-F64C603C1D9D}" type="pres">
      <dgm:prSet presAssocID="{60C73216-3ED1-4D1B-A980-73F8262A8075}" presName="circleA" presStyleLbl="node1" presStyleIdx="0" presStyleCnt="2"/>
      <dgm:spPr/>
    </dgm:pt>
    <dgm:pt modelId="{EB0AC74B-94FB-4557-B6D9-D8126CB623FC}" type="pres">
      <dgm:prSet presAssocID="{60C73216-3ED1-4D1B-A980-73F8262A8075}" presName="spaceA" presStyleCnt="0"/>
      <dgm:spPr/>
    </dgm:pt>
    <dgm:pt modelId="{02A73C7F-7171-42D5-B06F-A778B5265A84}" type="pres">
      <dgm:prSet presAssocID="{0DF49115-1CBC-4B42-975C-3D961BEBB6FC}" presName="space" presStyleCnt="0"/>
      <dgm:spPr/>
    </dgm:pt>
    <dgm:pt modelId="{FFB0A333-794B-483D-9D7C-94C5821DF29D}" type="pres">
      <dgm:prSet presAssocID="{6C53F058-C5FF-4632-A565-0F122D478C12}" presName="compositeB" presStyleCnt="0"/>
      <dgm:spPr/>
    </dgm:pt>
    <dgm:pt modelId="{050834B5-4E52-4BA9-8CC2-8D3CEC642BC8}" type="pres">
      <dgm:prSet presAssocID="{6C53F058-C5FF-4632-A565-0F122D478C12}" presName="textB" presStyleLbl="revTx" presStyleIdx="1" presStyleCnt="2">
        <dgm:presLayoutVars>
          <dgm:bulletEnabled val="1"/>
        </dgm:presLayoutVars>
      </dgm:prSet>
      <dgm:spPr/>
    </dgm:pt>
    <dgm:pt modelId="{9C1DF8F3-B0BD-4068-BA3D-5D7775980669}" type="pres">
      <dgm:prSet presAssocID="{6C53F058-C5FF-4632-A565-0F122D478C12}" presName="circleB" presStyleLbl="node1" presStyleIdx="1" presStyleCnt="2"/>
      <dgm:spPr/>
    </dgm:pt>
    <dgm:pt modelId="{C02101AF-B4AA-4613-AA1F-BECC615D9DCD}" type="pres">
      <dgm:prSet presAssocID="{6C53F058-C5FF-4632-A565-0F122D478C12}" presName="spaceB" presStyleCnt="0"/>
      <dgm:spPr/>
    </dgm:pt>
  </dgm:ptLst>
  <dgm:cxnLst>
    <dgm:cxn modelId="{61C56081-AFD7-4493-BB9A-10B65573B034}" type="presOf" srcId="{A538F805-EC0C-4E9C-8F11-55088C0C8204}" destId="{F3E283F0-8091-407C-A143-1D66DC4A000C}" srcOrd="0" destOrd="0" presId="urn:microsoft.com/office/officeart/2005/8/layout/hProcess11"/>
    <dgm:cxn modelId="{B42535B9-D0A0-4877-9DE1-8F27ECFF8CCD}" type="presOf" srcId="{60C73216-3ED1-4D1B-A980-73F8262A8075}" destId="{B08A5201-93B7-4FD5-83E3-321BB8C0A30F}" srcOrd="0" destOrd="0" presId="urn:microsoft.com/office/officeart/2005/8/layout/hProcess11"/>
    <dgm:cxn modelId="{3E0D7CC3-ED91-4769-BC57-5C8EBA3895AB}" srcId="{A538F805-EC0C-4E9C-8F11-55088C0C8204}" destId="{60C73216-3ED1-4D1B-A980-73F8262A8075}" srcOrd="0" destOrd="0" parTransId="{A7D8FE50-B79C-47D1-94AF-8205CD004BB8}" sibTransId="{0DF49115-1CBC-4B42-975C-3D961BEBB6FC}"/>
    <dgm:cxn modelId="{E7B80CE7-A244-4AA7-9A55-B3AC6BF0A1BF}" type="presOf" srcId="{6C53F058-C5FF-4632-A565-0F122D478C12}" destId="{050834B5-4E52-4BA9-8CC2-8D3CEC642BC8}" srcOrd="0" destOrd="0" presId="urn:microsoft.com/office/officeart/2005/8/layout/hProcess11"/>
    <dgm:cxn modelId="{1A384AEB-E931-4C4B-8497-51CA92957956}" srcId="{A538F805-EC0C-4E9C-8F11-55088C0C8204}" destId="{6C53F058-C5FF-4632-A565-0F122D478C12}" srcOrd="1" destOrd="0" parTransId="{F40057C5-2872-43C8-BF8D-D5BFCE560CF8}" sibTransId="{23238275-E6E2-41B7-8492-B39C6A4E34EB}"/>
    <dgm:cxn modelId="{693C0DA9-F663-4BC0-BB2A-2118F4532805}" type="presParOf" srcId="{F3E283F0-8091-407C-A143-1D66DC4A000C}" destId="{39513B17-A2D2-45B1-A92B-788868AB9F61}" srcOrd="0" destOrd="0" presId="urn:microsoft.com/office/officeart/2005/8/layout/hProcess11"/>
    <dgm:cxn modelId="{5BF5AAD2-A931-4D48-BDAC-221F78C6DDA1}" type="presParOf" srcId="{F3E283F0-8091-407C-A143-1D66DC4A000C}" destId="{2E9948C5-F4C6-4BA1-95BE-0AF2B9E55985}" srcOrd="1" destOrd="0" presId="urn:microsoft.com/office/officeart/2005/8/layout/hProcess11"/>
    <dgm:cxn modelId="{585B9452-4ADD-4917-A0DB-10E12C8776EB}" type="presParOf" srcId="{2E9948C5-F4C6-4BA1-95BE-0AF2B9E55985}" destId="{6357E08D-EEB5-4EA5-B004-7BCBC09921E6}" srcOrd="0" destOrd="0" presId="urn:microsoft.com/office/officeart/2005/8/layout/hProcess11"/>
    <dgm:cxn modelId="{07276748-0921-4D15-805B-82C2B22982A4}" type="presParOf" srcId="{6357E08D-EEB5-4EA5-B004-7BCBC09921E6}" destId="{B08A5201-93B7-4FD5-83E3-321BB8C0A30F}" srcOrd="0" destOrd="0" presId="urn:microsoft.com/office/officeart/2005/8/layout/hProcess11"/>
    <dgm:cxn modelId="{861E3950-9A89-42E9-9DED-77EEF2E0AD33}" type="presParOf" srcId="{6357E08D-EEB5-4EA5-B004-7BCBC09921E6}" destId="{03BFED26-8D5A-4D12-9360-F64C603C1D9D}" srcOrd="1" destOrd="0" presId="urn:microsoft.com/office/officeart/2005/8/layout/hProcess11"/>
    <dgm:cxn modelId="{D142CD4C-F5FB-4AE1-B7A8-69543F8F5E7B}" type="presParOf" srcId="{6357E08D-EEB5-4EA5-B004-7BCBC09921E6}" destId="{EB0AC74B-94FB-4557-B6D9-D8126CB623FC}" srcOrd="2" destOrd="0" presId="urn:microsoft.com/office/officeart/2005/8/layout/hProcess11"/>
    <dgm:cxn modelId="{570C26BE-EC02-414E-907E-6359B6C7E6AF}" type="presParOf" srcId="{2E9948C5-F4C6-4BA1-95BE-0AF2B9E55985}" destId="{02A73C7F-7171-42D5-B06F-A778B5265A84}" srcOrd="1" destOrd="0" presId="urn:microsoft.com/office/officeart/2005/8/layout/hProcess11"/>
    <dgm:cxn modelId="{DA057E6B-EBF5-4849-90AC-2AC48743FB3D}" type="presParOf" srcId="{2E9948C5-F4C6-4BA1-95BE-0AF2B9E55985}" destId="{FFB0A333-794B-483D-9D7C-94C5821DF29D}" srcOrd="2" destOrd="0" presId="urn:microsoft.com/office/officeart/2005/8/layout/hProcess11"/>
    <dgm:cxn modelId="{FF1F3AA7-C1FF-4CB8-A90D-ECA640005678}" type="presParOf" srcId="{FFB0A333-794B-483D-9D7C-94C5821DF29D}" destId="{050834B5-4E52-4BA9-8CC2-8D3CEC642BC8}" srcOrd="0" destOrd="0" presId="urn:microsoft.com/office/officeart/2005/8/layout/hProcess11"/>
    <dgm:cxn modelId="{1E10A4A8-DD2B-4307-9F07-2078AF2E30F9}" type="presParOf" srcId="{FFB0A333-794B-483D-9D7C-94C5821DF29D}" destId="{9C1DF8F3-B0BD-4068-BA3D-5D7775980669}" srcOrd="1" destOrd="0" presId="urn:microsoft.com/office/officeart/2005/8/layout/hProcess11"/>
    <dgm:cxn modelId="{CD7B5036-062A-4D77-AACC-4C449AA82BCF}" type="presParOf" srcId="{FFB0A333-794B-483D-9D7C-94C5821DF29D}" destId="{C02101AF-B4AA-4613-AA1F-BECC615D9DCD}" srcOrd="2" destOrd="0" presId="urn:microsoft.com/office/officeart/2005/8/layout/hProcess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AD33A-0817-4CCA-BBE8-7B24631FA290}">
      <dsp:nvSpPr>
        <dsp:cNvPr id="0" name=""/>
        <dsp:cNvSpPr/>
      </dsp:nvSpPr>
      <dsp:spPr>
        <a:xfrm>
          <a:off x="0" y="1461908"/>
          <a:ext cx="8229600" cy="1216800"/>
        </a:xfrm>
        <a:prstGeom prst="roundRect">
          <a:avLst/>
        </a:prstGeom>
        <a:gradFill rotWithShape="0">
          <a:gsLst>
            <a:gs pos="0">
              <a:schemeClr val="accent3">
                <a:shade val="50000"/>
                <a:hueOff val="0"/>
                <a:satOff val="0"/>
                <a:lumOff val="0"/>
                <a:alphaOff val="0"/>
                <a:tint val="98000"/>
                <a:shade val="25000"/>
                <a:satMod val="250000"/>
              </a:schemeClr>
            </a:gs>
            <a:gs pos="68000">
              <a:schemeClr val="accent3">
                <a:shade val="50000"/>
                <a:hueOff val="0"/>
                <a:satOff val="0"/>
                <a:lumOff val="0"/>
                <a:alphaOff val="0"/>
                <a:tint val="86000"/>
                <a:satMod val="115000"/>
              </a:schemeClr>
            </a:gs>
            <a:gs pos="100000">
              <a:schemeClr val="accent3">
                <a:shade val="5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shade val="50000"/>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rtl="0">
            <a:lnSpc>
              <a:spcPct val="90000"/>
            </a:lnSpc>
            <a:spcBef>
              <a:spcPct val="0"/>
            </a:spcBef>
            <a:spcAft>
              <a:spcPct val="35000"/>
            </a:spcAft>
            <a:buNone/>
          </a:pPr>
          <a:r>
            <a:rPr lang="hu-HU" sz="3600" b="1" kern="1200">
              <a:latin typeface="Times New Roman" panose="02020603050405020304" pitchFamily="18" charset="0"/>
              <a:cs typeface="Times New Roman" panose="02020603050405020304" pitchFamily="18" charset="0"/>
            </a:rPr>
            <a:t>Az AEO új korszaka</a:t>
          </a:r>
          <a:endParaRPr lang="hu-HU" sz="3600" b="1" kern="1200" dirty="0">
            <a:latin typeface="Times New Roman" panose="02020603050405020304" pitchFamily="18" charset="0"/>
            <a:cs typeface="Times New Roman" panose="02020603050405020304" pitchFamily="18" charset="0"/>
          </a:endParaRPr>
        </a:p>
      </dsp:txBody>
      <dsp:txXfrm>
        <a:off x="59399" y="1521307"/>
        <a:ext cx="8110802" cy="1098002"/>
      </dsp:txXfrm>
    </dsp:sp>
    <dsp:sp modelId="{565B528D-1342-4922-9C06-11E84E4072DC}">
      <dsp:nvSpPr>
        <dsp:cNvPr id="0" name=""/>
        <dsp:cNvSpPr/>
      </dsp:nvSpPr>
      <dsp:spPr>
        <a:xfrm>
          <a:off x="0" y="2880320"/>
          <a:ext cx="8229600" cy="1216800"/>
        </a:xfrm>
        <a:prstGeom prst="roundRect">
          <a:avLst/>
        </a:prstGeom>
        <a:gradFill rotWithShape="0">
          <a:gsLst>
            <a:gs pos="0">
              <a:schemeClr val="accent3">
                <a:shade val="50000"/>
                <a:hueOff val="267556"/>
                <a:satOff val="-4269"/>
                <a:lumOff val="41107"/>
                <a:alphaOff val="0"/>
                <a:tint val="98000"/>
                <a:shade val="25000"/>
                <a:satMod val="250000"/>
              </a:schemeClr>
            </a:gs>
            <a:gs pos="68000">
              <a:schemeClr val="accent3">
                <a:shade val="50000"/>
                <a:hueOff val="267556"/>
                <a:satOff val="-4269"/>
                <a:lumOff val="41107"/>
                <a:alphaOff val="0"/>
                <a:tint val="86000"/>
                <a:satMod val="115000"/>
              </a:schemeClr>
            </a:gs>
            <a:gs pos="100000">
              <a:schemeClr val="accent3">
                <a:shade val="50000"/>
                <a:hueOff val="267556"/>
                <a:satOff val="-4269"/>
                <a:lumOff val="41107"/>
                <a:alphaOff val="0"/>
                <a:tint val="50000"/>
                <a:satMod val="150000"/>
              </a:schemeClr>
            </a:gs>
          </a:gsLst>
          <a:path path="circle">
            <a:fillToRect l="50000" t="130000" r="50000" b="-30000"/>
          </a:path>
        </a:gradFill>
        <a:ln>
          <a:noFill/>
        </a:ln>
        <a:effectLst>
          <a:reflection blurRad="6350" stA="50000" endA="295" endPos="92000" dist="101600" dir="5400000" sy="-100000" algn="bl"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rtl="0">
            <a:lnSpc>
              <a:spcPct val="90000"/>
            </a:lnSpc>
            <a:spcBef>
              <a:spcPct val="0"/>
            </a:spcBef>
            <a:spcAft>
              <a:spcPct val="35000"/>
            </a:spcAft>
            <a:buNone/>
          </a:pPr>
          <a:r>
            <a:rPr lang="hu-HU" sz="3600" b="1" kern="1200" dirty="0" err="1">
              <a:solidFill>
                <a:srgbClr val="C00000"/>
              </a:solidFill>
              <a:latin typeface="Times New Roman" panose="02020603050405020304" pitchFamily="18" charset="0"/>
              <a:cs typeface="Times New Roman" panose="02020603050405020304" pitchFamily="18" charset="0"/>
            </a:rPr>
            <a:t>eAEO</a:t>
          </a:r>
          <a:endParaRPr lang="hu-HU" sz="4000" b="1" kern="1200" dirty="0">
            <a:solidFill>
              <a:srgbClr val="C00000"/>
            </a:solidFill>
            <a:latin typeface="Times New Roman" panose="02020603050405020304" pitchFamily="18" charset="0"/>
            <a:cs typeface="Times New Roman" panose="02020603050405020304" pitchFamily="18" charset="0"/>
          </a:endParaRPr>
        </a:p>
      </dsp:txBody>
      <dsp:txXfrm>
        <a:off x="59399" y="2939719"/>
        <a:ext cx="8110802" cy="109800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55B672-CEBA-4311-9076-8129DFBBED2E}">
      <dsp:nvSpPr>
        <dsp:cNvPr id="0" name=""/>
        <dsp:cNvSpPr/>
      </dsp:nvSpPr>
      <dsp:spPr>
        <a:xfrm>
          <a:off x="0" y="0"/>
          <a:ext cx="8229600" cy="4525963"/>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rtl="0">
            <a:lnSpc>
              <a:spcPct val="90000"/>
            </a:lnSpc>
            <a:spcBef>
              <a:spcPct val="0"/>
            </a:spcBef>
            <a:spcAft>
              <a:spcPct val="35000"/>
            </a:spcAft>
            <a:buNone/>
          </a:pPr>
          <a:r>
            <a:rPr lang="hu-HU" sz="3200" b="1" kern="1200" dirty="0">
              <a:solidFill>
                <a:srgbClr val="C00000"/>
              </a:solidFill>
              <a:latin typeface="Times New Roman" panose="02020603050405020304" pitchFamily="18" charset="0"/>
              <a:cs typeface="Times New Roman" panose="02020603050405020304" pitchFamily="18" charset="0"/>
            </a:rPr>
            <a:t>2019. október 01. és 2019. november 29. között:  ÁTMENETI IDŐSZAK</a:t>
          </a:r>
          <a:endParaRPr lang="hu-HU" sz="3200" kern="1200" dirty="0">
            <a:solidFill>
              <a:srgbClr val="C00000"/>
            </a:solidFill>
            <a:latin typeface="Times New Roman" panose="02020603050405020304" pitchFamily="18" charset="0"/>
            <a:cs typeface="Times New Roman" panose="02020603050405020304" pitchFamily="18" charset="0"/>
          </a:endParaRPr>
        </a:p>
      </dsp:txBody>
      <dsp:txXfrm>
        <a:off x="0" y="1810385"/>
        <a:ext cx="8229600" cy="1810385"/>
      </dsp:txXfrm>
    </dsp:sp>
    <dsp:sp modelId="{35CA0EF4-3550-4FCB-850A-D4F8A70BDB1F}">
      <dsp:nvSpPr>
        <dsp:cNvPr id="0" name=""/>
        <dsp:cNvSpPr/>
      </dsp:nvSpPr>
      <dsp:spPr>
        <a:xfrm>
          <a:off x="3361227" y="271557"/>
          <a:ext cx="1507145" cy="150714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14E856-A32A-4136-B9EC-6F54CC3439A3}">
      <dsp:nvSpPr>
        <dsp:cNvPr id="0" name=""/>
        <dsp:cNvSpPr/>
      </dsp:nvSpPr>
      <dsp:spPr>
        <a:xfrm>
          <a:off x="329183" y="3620770"/>
          <a:ext cx="7571232" cy="678894"/>
        </a:xfrm>
        <a:prstGeom prst="leftRightArrow">
          <a:avLst/>
        </a:prstGeom>
        <a:solidFill>
          <a:srgbClr val="92D050"/>
        </a:solidFill>
        <a:ln w="25400" cap="flat" cmpd="sng" algn="ctr">
          <a:solidFill>
            <a:schemeClr val="lt1">
              <a:hueOff val="0"/>
              <a:satOff val="0"/>
              <a:lumOff val="0"/>
              <a:alphaOff val="0"/>
            </a:schemeClr>
          </a:solidFill>
          <a:prstDash val="solid"/>
        </a:ln>
        <a:effectLst>
          <a:innerShdw blurRad="63500" dist="50800" dir="16200000">
            <a:prstClr val="black">
              <a:alpha val="50000"/>
            </a:prstClr>
          </a:innerShdw>
        </a:effectLst>
        <a:scene3d>
          <a:camera prst="orthographicFront"/>
          <a:lightRig rig="threePt" dir="t"/>
        </a:scene3d>
        <a:sp3d>
          <a:bevelT prst="convex"/>
        </a:sp3d>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6C1E3-2FE3-4663-BF2B-E5E8DAC55DE0}">
      <dsp:nvSpPr>
        <dsp:cNvPr id="0" name=""/>
        <dsp:cNvSpPr/>
      </dsp:nvSpPr>
      <dsp:spPr>
        <a:xfrm>
          <a:off x="0" y="0"/>
          <a:ext cx="8640960" cy="5611139"/>
        </a:xfrm>
        <a:prstGeom prst="roundRect">
          <a:avLst/>
        </a:prstGeom>
        <a:solidFill>
          <a:schemeClr val="accent3">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just" defTabSz="1333500" rtl="0">
            <a:lnSpc>
              <a:spcPct val="90000"/>
            </a:lnSpc>
            <a:spcBef>
              <a:spcPct val="0"/>
            </a:spcBef>
            <a:spcAft>
              <a:spcPct val="35000"/>
            </a:spcAft>
            <a:buNone/>
          </a:pPr>
          <a:r>
            <a:rPr lang="hu-HU" sz="3000" b="0" kern="1200" dirty="0">
              <a:solidFill>
                <a:schemeClr val="tx1"/>
              </a:solidFill>
              <a:latin typeface="Times New Roman" panose="02020603050405020304" pitchFamily="18" charset="0"/>
              <a:cs typeface="Times New Roman" panose="02020603050405020304" pitchFamily="18" charset="0"/>
            </a:rPr>
            <a:t>Cél: papír alapon indított (NAV_04), 2019. október 01-jén még be nem fogadott kérelmekkel kapcsolatos eljárások támogatása.</a:t>
          </a:r>
        </a:p>
        <a:p>
          <a:pPr lvl="0" algn="just" defTabSz="1333500" rtl="0">
            <a:lnSpc>
              <a:spcPct val="90000"/>
            </a:lnSpc>
            <a:spcBef>
              <a:spcPct val="0"/>
            </a:spcBef>
            <a:spcAft>
              <a:spcPct val="35000"/>
            </a:spcAft>
            <a:buNone/>
          </a:pPr>
          <a:r>
            <a:rPr lang="hu-HU" sz="3000" b="1" kern="1200" dirty="0">
              <a:solidFill>
                <a:srgbClr val="C00000"/>
              </a:solidFill>
              <a:latin typeface="Times New Roman" panose="02020603050405020304" pitchFamily="18" charset="0"/>
              <a:cs typeface="Times New Roman" panose="02020603050405020304" pitchFamily="18" charset="0"/>
            </a:rPr>
            <a:t>Szabály: </a:t>
          </a:r>
        </a:p>
        <a:p>
          <a:pPr lvl="0" algn="just" defTabSz="1333500" rtl="0">
            <a:lnSpc>
              <a:spcPct val="90000"/>
            </a:lnSpc>
            <a:spcBef>
              <a:spcPct val="0"/>
            </a:spcBef>
            <a:spcAft>
              <a:spcPct val="35000"/>
            </a:spcAft>
            <a:buNone/>
          </a:pPr>
          <a:r>
            <a:rPr lang="hu-HU" sz="3000" b="0" kern="1200" dirty="0">
              <a:solidFill>
                <a:schemeClr val="tx1"/>
              </a:solidFill>
              <a:latin typeface="Times New Roman" panose="02020603050405020304" pitchFamily="18" charset="0"/>
              <a:cs typeface="Times New Roman" panose="02020603050405020304" pitchFamily="18" charset="0"/>
            </a:rPr>
            <a:t>-   papír alapon indult        papír alapon folytatódik </a:t>
          </a:r>
        </a:p>
        <a:p>
          <a:pPr marL="441325" lvl="0" indent="-441325" algn="just" defTabSz="1333500" rtl="0">
            <a:lnSpc>
              <a:spcPct val="90000"/>
            </a:lnSpc>
            <a:spcBef>
              <a:spcPct val="0"/>
            </a:spcBef>
            <a:spcAft>
              <a:spcPct val="35000"/>
            </a:spcAft>
            <a:buNone/>
          </a:pPr>
          <a:r>
            <a:rPr lang="hu-HU" sz="3000" b="0" kern="1200" dirty="0">
              <a:solidFill>
                <a:schemeClr val="tx1"/>
              </a:solidFill>
              <a:latin typeface="Times New Roman" panose="02020603050405020304" pitchFamily="18" charset="0"/>
              <a:cs typeface="Times New Roman" panose="02020603050405020304" pitchFamily="18" charset="0"/>
            </a:rPr>
            <a:t>-   2019. szeptember 30-án benyújtott kérelem: </a:t>
          </a:r>
        </a:p>
        <a:p>
          <a:pPr lvl="0" algn="just" defTabSz="1333500" rtl="0">
            <a:lnSpc>
              <a:spcPct val="90000"/>
            </a:lnSpc>
            <a:spcBef>
              <a:spcPct val="0"/>
            </a:spcBef>
            <a:spcAft>
              <a:spcPct val="35000"/>
            </a:spcAft>
            <a:buNone/>
          </a:pPr>
          <a:r>
            <a:rPr lang="hu-HU" sz="3000" b="0" kern="1200" dirty="0">
              <a:solidFill>
                <a:schemeClr val="tx1"/>
              </a:solidFill>
              <a:latin typeface="Times New Roman" panose="02020603050405020304" pitchFamily="18" charset="0"/>
              <a:cs typeface="Times New Roman" panose="02020603050405020304" pitchFamily="18" charset="0"/>
            </a:rPr>
            <a:t>      30 napon belül befogadás vagy</a:t>
          </a:r>
        </a:p>
        <a:p>
          <a:pPr lvl="0" algn="just" defTabSz="1333500" rtl="0">
            <a:lnSpc>
              <a:spcPct val="90000"/>
            </a:lnSpc>
            <a:spcBef>
              <a:spcPct val="0"/>
            </a:spcBef>
            <a:spcAft>
              <a:spcPct val="35000"/>
            </a:spcAft>
            <a:buNone/>
          </a:pPr>
          <a:r>
            <a:rPr lang="hu-HU" sz="3000" b="0" kern="1200" dirty="0">
              <a:solidFill>
                <a:schemeClr val="tx1"/>
              </a:solidFill>
              <a:latin typeface="Times New Roman" panose="02020603050405020304" pitchFamily="18" charset="0"/>
              <a:cs typeface="Times New Roman" panose="02020603050405020304" pitchFamily="18" charset="0"/>
            </a:rPr>
            <a:t>      Hiánypótoltatás         30 nap alatt válasz</a:t>
          </a:r>
        </a:p>
      </dsp:txBody>
      <dsp:txXfrm>
        <a:off x="273913" y="273913"/>
        <a:ext cx="8093134" cy="506331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6C1E3-2FE3-4663-BF2B-E5E8DAC55DE0}">
      <dsp:nvSpPr>
        <dsp:cNvPr id="0" name=""/>
        <dsp:cNvSpPr/>
      </dsp:nvSpPr>
      <dsp:spPr>
        <a:xfrm>
          <a:off x="72064" y="360042"/>
          <a:ext cx="8283285" cy="4648274"/>
        </a:xfrm>
        <a:prstGeom prst="roundRect">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a:glow rad="139700">
            <a:schemeClr val="accent3">
              <a:satMod val="175000"/>
              <a:alpha val="40000"/>
            </a:schemeClr>
          </a:glow>
        </a:effectLst>
        <a:scene3d>
          <a:camera prst="orthographicFront"/>
          <a:lightRig rig="threePt" dir="t"/>
        </a:scene3d>
        <a:sp3d>
          <a:bevelT w="101600" prst="riblet"/>
        </a:sp3d>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just" defTabSz="1422400" rtl="0">
            <a:lnSpc>
              <a:spcPct val="90000"/>
            </a:lnSpc>
            <a:spcBef>
              <a:spcPct val="0"/>
            </a:spcBef>
            <a:spcAft>
              <a:spcPct val="35000"/>
            </a:spcAft>
            <a:buNone/>
          </a:pPr>
          <a:r>
            <a:rPr lang="hu-HU" sz="3200" b="1" kern="1200" dirty="0">
              <a:latin typeface="Times New Roman" panose="02020603050405020304" pitchFamily="18" charset="0"/>
              <a:cs typeface="Times New Roman" panose="02020603050405020304" pitchFamily="18" charset="0"/>
              <a:hlinkClick xmlns:r="http://schemas.openxmlformats.org/officeDocument/2006/relationships" r:id="rId1"/>
            </a:rPr>
            <a:t>https://nav.gov.hu/nav/vam/vaminformaciok/aeo</a:t>
          </a:r>
          <a:r>
            <a:rPr lang="hu-HU" sz="3200" b="1" kern="1200" dirty="0">
              <a:latin typeface="Times New Roman" panose="02020603050405020304" pitchFamily="18" charset="0"/>
              <a:cs typeface="Times New Roman" panose="02020603050405020304" pitchFamily="18" charset="0"/>
            </a:rPr>
            <a:t> </a:t>
          </a:r>
        </a:p>
        <a:p>
          <a:pPr marL="0" lvl="0" indent="0" algn="just" defTabSz="1422400" rtl="0">
            <a:lnSpc>
              <a:spcPct val="90000"/>
            </a:lnSpc>
            <a:spcBef>
              <a:spcPct val="0"/>
            </a:spcBef>
            <a:spcAft>
              <a:spcPct val="35000"/>
            </a:spcAft>
            <a:buNone/>
          </a:pPr>
          <a:r>
            <a:rPr lang="hu-HU" sz="3200" b="1" kern="1200" dirty="0">
              <a:solidFill>
                <a:srgbClr val="C00000"/>
              </a:solidFill>
              <a:latin typeface="Times New Roman" panose="02020603050405020304" pitchFamily="18" charset="0"/>
              <a:cs typeface="Times New Roman" panose="02020603050405020304" pitchFamily="18" charset="0"/>
            </a:rPr>
            <a:t>7013/2019. felhívás </a:t>
          </a:r>
          <a:r>
            <a:rPr lang="hu-HU" sz="3200" kern="1200" dirty="0">
              <a:solidFill>
                <a:schemeClr val="tx1"/>
              </a:solidFill>
              <a:latin typeface="Times New Roman" panose="02020603050405020304" pitchFamily="18" charset="0"/>
              <a:cs typeface="Times New Roman" panose="02020603050405020304" pitchFamily="18" charset="0"/>
            </a:rPr>
            <a:t>az </a:t>
          </a:r>
          <a:r>
            <a:rPr lang="hu-HU" sz="3200" kern="1200" dirty="0" err="1">
              <a:solidFill>
                <a:schemeClr val="tx1"/>
              </a:solidFill>
              <a:latin typeface="Times New Roman" panose="02020603050405020304" pitchFamily="18" charset="0"/>
              <a:cs typeface="Times New Roman" panose="02020603050405020304" pitchFamily="18" charset="0"/>
            </a:rPr>
            <a:t>eAEO</a:t>
          </a:r>
          <a:r>
            <a:rPr lang="hu-HU" sz="3200" kern="1200" dirty="0">
              <a:solidFill>
                <a:schemeClr val="tx1"/>
              </a:solidFill>
              <a:latin typeface="Times New Roman" panose="02020603050405020304" pitchFamily="18" charset="0"/>
              <a:cs typeface="Times New Roman" panose="02020603050405020304" pitchFamily="18" charset="0"/>
            </a:rPr>
            <a:t> 2019. október 01-jei bevezetéséről</a:t>
          </a:r>
        </a:p>
        <a:p>
          <a:pPr marL="0" lvl="0" indent="0" algn="ctr" defTabSz="1422400" rtl="0">
            <a:lnSpc>
              <a:spcPct val="90000"/>
            </a:lnSpc>
            <a:spcBef>
              <a:spcPct val="0"/>
            </a:spcBef>
            <a:spcAft>
              <a:spcPct val="35000"/>
            </a:spcAft>
            <a:buNone/>
          </a:pPr>
          <a:endParaRPr lang="hu-HU" sz="3200" kern="1200" dirty="0">
            <a:solidFill>
              <a:schemeClr val="tx1"/>
            </a:solidFill>
            <a:latin typeface="Times New Roman" panose="02020603050405020304" pitchFamily="18" charset="0"/>
            <a:cs typeface="Times New Roman" panose="02020603050405020304" pitchFamily="18" charset="0"/>
          </a:endParaRPr>
        </a:p>
        <a:p>
          <a:pPr marL="0" lvl="0" indent="0" algn="ctr" defTabSz="1422400" rtl="0">
            <a:lnSpc>
              <a:spcPct val="90000"/>
            </a:lnSpc>
            <a:spcBef>
              <a:spcPct val="0"/>
            </a:spcBef>
            <a:spcAft>
              <a:spcPct val="35000"/>
            </a:spcAft>
            <a:buNone/>
          </a:pPr>
          <a:r>
            <a:rPr lang="hu-HU" sz="3200" kern="1200" dirty="0">
              <a:solidFill>
                <a:schemeClr val="tx1"/>
              </a:solidFill>
              <a:latin typeface="Times New Roman" panose="02020603050405020304" pitchFamily="18" charset="0"/>
              <a:cs typeface="Times New Roman" panose="02020603050405020304" pitchFamily="18" charset="0"/>
            </a:rPr>
            <a:t>Új tartalmak hamarosan!</a:t>
          </a:r>
        </a:p>
        <a:p>
          <a:pPr marL="0" lvl="0" indent="0" algn="just" defTabSz="1422400" rtl="0">
            <a:lnSpc>
              <a:spcPct val="90000"/>
            </a:lnSpc>
            <a:spcBef>
              <a:spcPct val="0"/>
            </a:spcBef>
            <a:spcAft>
              <a:spcPct val="35000"/>
            </a:spcAft>
            <a:buNone/>
          </a:pPr>
          <a:endParaRPr lang="hu-HU" sz="3200" b="0" kern="1200" dirty="0">
            <a:solidFill>
              <a:schemeClr val="tx1"/>
            </a:solidFill>
            <a:latin typeface="Times New Roman" panose="02020603050405020304" pitchFamily="18" charset="0"/>
            <a:cs typeface="Times New Roman" panose="02020603050405020304" pitchFamily="18" charset="0"/>
          </a:endParaRPr>
        </a:p>
      </dsp:txBody>
      <dsp:txXfrm>
        <a:off x="298974" y="586952"/>
        <a:ext cx="7829465" cy="41944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AD33A-0817-4CCA-BBE8-7B24631FA290}">
      <dsp:nvSpPr>
        <dsp:cNvPr id="0" name=""/>
        <dsp:cNvSpPr/>
      </dsp:nvSpPr>
      <dsp:spPr>
        <a:xfrm>
          <a:off x="0" y="39188"/>
          <a:ext cx="8229600" cy="973440"/>
        </a:xfrm>
        <a:prstGeom prst="roundRect">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a:innerShdw blurRad="63500" dist="50800" dir="5400000">
            <a:prstClr val="black">
              <a:alpha val="50000"/>
            </a:prstClr>
          </a:innerShdw>
          <a:softEdge rad="31750"/>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hu-HU" sz="3600" b="1" kern="1200" dirty="0">
              <a:solidFill>
                <a:schemeClr val="tx1"/>
              </a:solidFill>
              <a:latin typeface="Times New Roman" panose="02020603050405020304" pitchFamily="18" charset="0"/>
              <a:cs typeface="Times New Roman" panose="02020603050405020304" pitchFamily="18" charset="0"/>
            </a:rPr>
            <a:t>Mi az az </a:t>
          </a:r>
          <a:r>
            <a:rPr lang="hu-HU" sz="3600" b="1" kern="1200" dirty="0" err="1">
              <a:solidFill>
                <a:schemeClr val="tx1"/>
              </a:solidFill>
              <a:latin typeface="Times New Roman" panose="02020603050405020304" pitchFamily="18" charset="0"/>
              <a:cs typeface="Times New Roman" panose="02020603050405020304" pitchFamily="18" charset="0"/>
            </a:rPr>
            <a:t>eAEO</a:t>
          </a:r>
          <a:r>
            <a:rPr lang="hu-HU" sz="3600" b="1" kern="1200" dirty="0">
              <a:solidFill>
                <a:schemeClr val="tx1"/>
              </a:solidFill>
              <a:latin typeface="Times New Roman" panose="02020603050405020304" pitchFamily="18" charset="0"/>
              <a:cs typeface="Times New Roman" panose="02020603050405020304" pitchFamily="18" charset="0"/>
            </a:rPr>
            <a:t>?</a:t>
          </a:r>
        </a:p>
      </dsp:txBody>
      <dsp:txXfrm>
        <a:off x="47519" y="86707"/>
        <a:ext cx="8134562" cy="878402"/>
      </dsp:txXfrm>
    </dsp:sp>
    <dsp:sp modelId="{0827B511-1098-4FE7-9474-415448FF387A}">
      <dsp:nvSpPr>
        <dsp:cNvPr id="0" name=""/>
        <dsp:cNvSpPr/>
      </dsp:nvSpPr>
      <dsp:spPr>
        <a:xfrm>
          <a:off x="0" y="1198496"/>
          <a:ext cx="8229600" cy="973440"/>
        </a:xfrm>
        <a:prstGeom prst="roundRect">
          <a:avLst/>
        </a:prstGeom>
        <a:solidFill>
          <a:schemeClr val="accent3">
            <a:shade val="50000"/>
            <a:hueOff val="107022"/>
            <a:satOff val="-1708"/>
            <a:lumOff val="16443"/>
            <a:alphaOff val="0"/>
          </a:schemeClr>
        </a:solidFill>
        <a:ln w="25400" cap="flat" cmpd="sng" algn="ctr">
          <a:solidFill>
            <a:schemeClr val="lt1">
              <a:hueOff val="0"/>
              <a:satOff val="0"/>
              <a:lumOff val="0"/>
              <a:alphaOff val="0"/>
            </a:schemeClr>
          </a:solidFill>
          <a:prstDash val="solid"/>
        </a:ln>
        <a:effectLst>
          <a:innerShdw blurRad="63500" dist="50800" dir="5400000">
            <a:prstClr val="black">
              <a:alpha val="50000"/>
            </a:prstClr>
          </a:inn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hu-HU" sz="3600" b="1" kern="1200" dirty="0">
              <a:solidFill>
                <a:schemeClr val="tx1"/>
              </a:solidFill>
              <a:latin typeface="Times New Roman" panose="02020603050405020304" pitchFamily="18" charset="0"/>
              <a:cs typeface="Times New Roman" panose="02020603050405020304" pitchFamily="18" charset="0"/>
            </a:rPr>
            <a:t>Hogyan fog működni?</a:t>
          </a:r>
        </a:p>
      </dsp:txBody>
      <dsp:txXfrm>
        <a:off x="47519" y="1246015"/>
        <a:ext cx="8134562" cy="878402"/>
      </dsp:txXfrm>
    </dsp:sp>
    <dsp:sp modelId="{565B528D-1342-4922-9C06-11E84E4072DC}">
      <dsp:nvSpPr>
        <dsp:cNvPr id="0" name=""/>
        <dsp:cNvSpPr/>
      </dsp:nvSpPr>
      <dsp:spPr>
        <a:xfrm>
          <a:off x="0" y="2285588"/>
          <a:ext cx="8229600" cy="973440"/>
        </a:xfrm>
        <a:prstGeom prst="roundRect">
          <a:avLst/>
        </a:prstGeom>
        <a:solidFill>
          <a:schemeClr val="accent3">
            <a:shade val="50000"/>
            <a:hueOff val="214045"/>
            <a:satOff val="-3415"/>
            <a:lumOff val="32886"/>
            <a:alphaOff val="0"/>
          </a:schemeClr>
        </a:solidFill>
        <a:ln w="25400" cap="flat" cmpd="sng" algn="ctr">
          <a:solidFill>
            <a:schemeClr val="lt1">
              <a:hueOff val="0"/>
              <a:satOff val="0"/>
              <a:lumOff val="0"/>
              <a:alphaOff val="0"/>
            </a:schemeClr>
          </a:solidFill>
          <a:prstDash val="solid"/>
        </a:ln>
        <a:effectLst>
          <a:innerShdw blurRad="63500" dist="50800" dir="5400000">
            <a:prstClr val="black">
              <a:alpha val="50000"/>
            </a:prstClr>
          </a:inn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hu-HU" sz="3600" b="1" kern="1200" dirty="0">
              <a:solidFill>
                <a:schemeClr val="tx1"/>
              </a:solidFill>
              <a:latin typeface="Times New Roman" panose="02020603050405020304" pitchFamily="18" charset="0"/>
              <a:cs typeface="Times New Roman" panose="02020603050405020304" pitchFamily="18" charset="0"/>
            </a:rPr>
            <a:t>Mikortól lehet/kell használni?</a:t>
          </a:r>
          <a:r>
            <a:rPr lang="hu-HU" sz="3600" kern="1200" dirty="0">
              <a:latin typeface="Times New Roman" panose="02020603050405020304" pitchFamily="18" charset="0"/>
              <a:cs typeface="Times New Roman" panose="02020603050405020304" pitchFamily="18" charset="0"/>
            </a:rPr>
            <a:t> </a:t>
          </a:r>
        </a:p>
      </dsp:txBody>
      <dsp:txXfrm>
        <a:off x="47519" y="2333107"/>
        <a:ext cx="8134562" cy="878402"/>
      </dsp:txXfrm>
    </dsp:sp>
    <dsp:sp modelId="{E5CA9D14-F7FD-4C27-8783-7914FC10FF8A}">
      <dsp:nvSpPr>
        <dsp:cNvPr id="0" name=""/>
        <dsp:cNvSpPr/>
      </dsp:nvSpPr>
      <dsp:spPr>
        <a:xfrm>
          <a:off x="0" y="3408788"/>
          <a:ext cx="8229600" cy="973440"/>
        </a:xfrm>
        <a:prstGeom prst="roundRect">
          <a:avLst/>
        </a:prstGeom>
        <a:solidFill>
          <a:schemeClr val="accent3">
            <a:shade val="50000"/>
            <a:hueOff val="214045"/>
            <a:satOff val="-3415"/>
            <a:lumOff val="32886"/>
            <a:alphaOff val="0"/>
          </a:schemeClr>
        </a:solidFill>
        <a:ln w="25400" cap="flat" cmpd="sng" algn="ctr">
          <a:solidFill>
            <a:schemeClr val="lt1">
              <a:hueOff val="0"/>
              <a:satOff val="0"/>
              <a:lumOff val="0"/>
              <a:alphaOff val="0"/>
            </a:schemeClr>
          </a:solidFill>
          <a:prstDash val="solid"/>
        </a:ln>
        <a:effectLst>
          <a:innerShdw blurRad="63500" dist="50800" dir="5400000">
            <a:prstClr val="black">
              <a:alpha val="50000"/>
            </a:prstClr>
          </a:inn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hu-HU" sz="3600" b="1" kern="1200" dirty="0">
              <a:solidFill>
                <a:schemeClr val="tx1"/>
              </a:solidFill>
              <a:latin typeface="Times New Roman" panose="02020603050405020304" pitchFamily="18" charset="0"/>
              <a:cs typeface="Times New Roman" panose="02020603050405020304" pitchFamily="18" charset="0"/>
            </a:rPr>
            <a:t>…de mi van addig?</a:t>
          </a:r>
        </a:p>
      </dsp:txBody>
      <dsp:txXfrm>
        <a:off x="47519" y="3456307"/>
        <a:ext cx="8134562" cy="878402"/>
      </dsp:txXfrm>
    </dsp:sp>
    <dsp:sp modelId="{AD0862FA-DE1A-475A-866E-EE910D7E8F5B}">
      <dsp:nvSpPr>
        <dsp:cNvPr id="0" name=""/>
        <dsp:cNvSpPr/>
      </dsp:nvSpPr>
      <dsp:spPr>
        <a:xfrm>
          <a:off x="0" y="4531988"/>
          <a:ext cx="8229600" cy="973440"/>
        </a:xfrm>
        <a:prstGeom prst="roundRect">
          <a:avLst/>
        </a:prstGeom>
        <a:solidFill>
          <a:schemeClr val="accent3">
            <a:shade val="50000"/>
            <a:hueOff val="107022"/>
            <a:satOff val="-1708"/>
            <a:lumOff val="16443"/>
            <a:alphaOff val="0"/>
          </a:schemeClr>
        </a:solidFill>
        <a:ln w="25400" cap="flat" cmpd="sng" algn="ctr">
          <a:solidFill>
            <a:schemeClr val="lt1">
              <a:hueOff val="0"/>
              <a:satOff val="0"/>
              <a:lumOff val="0"/>
              <a:alphaOff val="0"/>
            </a:schemeClr>
          </a:solidFill>
          <a:prstDash val="solid"/>
        </a:ln>
        <a:effectLst>
          <a:innerShdw blurRad="63500" dist="50800" dir="5400000">
            <a:prstClr val="black">
              <a:alpha val="50000"/>
            </a:prstClr>
          </a:inn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hu-HU" sz="3600" b="1" kern="1200" dirty="0">
              <a:solidFill>
                <a:schemeClr val="tx1"/>
              </a:solidFill>
              <a:latin typeface="Times New Roman" panose="02020603050405020304" pitchFamily="18" charset="0"/>
              <a:cs typeface="Times New Roman" panose="02020603050405020304" pitchFamily="18" charset="0"/>
            </a:rPr>
            <a:t>És mi van a bevezetés után?</a:t>
          </a:r>
        </a:p>
      </dsp:txBody>
      <dsp:txXfrm>
        <a:off x="47519" y="4579507"/>
        <a:ext cx="8134562" cy="8784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947299-5D45-46F9-B715-B91E58796761}">
      <dsp:nvSpPr>
        <dsp:cNvPr id="0" name=""/>
        <dsp:cNvSpPr/>
      </dsp:nvSpPr>
      <dsp:spPr>
        <a:xfrm>
          <a:off x="865807" y="0"/>
          <a:ext cx="6909344" cy="5616623"/>
        </a:xfrm>
        <a:prstGeom prst="diamond">
          <a:avLst/>
        </a:prstGeom>
        <a:solidFill>
          <a:schemeClr val="accent3">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1C6E7C8A-8BC2-452A-8A63-1ED9FF96C923}">
      <dsp:nvSpPr>
        <dsp:cNvPr id="0" name=""/>
        <dsp:cNvSpPr/>
      </dsp:nvSpPr>
      <dsp:spPr>
        <a:xfrm>
          <a:off x="648077" y="360038"/>
          <a:ext cx="3564288" cy="2464797"/>
        </a:xfrm>
        <a:prstGeom prst="roundRect">
          <a:avLst/>
        </a:prstGeom>
        <a:solidFill>
          <a:schemeClr val="accent3">
            <a:alpha val="90000"/>
            <a:hueOff val="0"/>
            <a:satOff val="0"/>
            <a:lumOff val="0"/>
            <a:alphaOff val="0"/>
          </a:schemeClr>
        </a:solidFill>
        <a:ln>
          <a:noFill/>
        </a:ln>
        <a:effectLst>
          <a:outerShdw blurRad="57150" dist="38100" dir="5400000" algn="ctr" rotWithShape="0">
            <a:schemeClr val="accent3">
              <a:alpha val="90000"/>
              <a:hueOff val="0"/>
              <a:satOff val="0"/>
              <a:lumOff val="0"/>
              <a:alphaOff val="0"/>
              <a:shade val="9000"/>
              <a:alpha val="48000"/>
              <a:satMod val="105000"/>
            </a:scheme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3200" b="1" kern="1200" dirty="0">
              <a:latin typeface="Times New Roman" panose="02020603050405020304" pitchFamily="18" charset="0"/>
              <a:cs typeface="Times New Roman" panose="02020603050405020304" pitchFamily="18" charset="0"/>
            </a:rPr>
            <a:t>Uniós Vámkódex szerinti munkaprogram</a:t>
          </a:r>
        </a:p>
        <a:p>
          <a:pPr lvl="0" algn="ctr" defTabSz="844550" rtl="0">
            <a:lnSpc>
              <a:spcPct val="90000"/>
            </a:lnSpc>
            <a:spcBef>
              <a:spcPct val="0"/>
            </a:spcBef>
            <a:spcAft>
              <a:spcPct val="35000"/>
            </a:spcAft>
            <a:buNone/>
          </a:pPr>
          <a:endParaRPr lang="hu-HU" sz="1600" kern="1200" dirty="0"/>
        </a:p>
      </dsp:txBody>
      <dsp:txXfrm>
        <a:off x="768398" y="480359"/>
        <a:ext cx="3323646" cy="2224155"/>
      </dsp:txXfrm>
    </dsp:sp>
    <dsp:sp modelId="{C08ADC95-E5D8-419D-9501-657DF102CE1B}">
      <dsp:nvSpPr>
        <dsp:cNvPr id="0" name=""/>
        <dsp:cNvSpPr/>
      </dsp:nvSpPr>
      <dsp:spPr>
        <a:xfrm>
          <a:off x="4248482" y="360038"/>
          <a:ext cx="3492506" cy="2464797"/>
        </a:xfrm>
        <a:prstGeom prst="roundRect">
          <a:avLst/>
        </a:prstGeom>
        <a:solidFill>
          <a:schemeClr val="accent3">
            <a:alpha val="90000"/>
            <a:hueOff val="0"/>
            <a:satOff val="0"/>
            <a:lumOff val="0"/>
            <a:alphaOff val="-13333"/>
          </a:schemeClr>
        </a:solidFill>
        <a:ln>
          <a:noFill/>
        </a:ln>
        <a:effectLst>
          <a:outerShdw blurRad="57150" dist="38100" dir="5400000" algn="ctr" rotWithShape="0">
            <a:schemeClr val="accent3">
              <a:alpha val="90000"/>
              <a:hueOff val="0"/>
              <a:satOff val="0"/>
              <a:lumOff val="0"/>
              <a:alphaOff val="-13333"/>
              <a:shade val="9000"/>
              <a:alpha val="48000"/>
              <a:satMod val="105000"/>
            </a:scheme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3200" b="1" kern="1200" dirty="0">
              <a:latin typeface="Times New Roman" panose="02020603050405020304" pitchFamily="18" charset="0"/>
              <a:cs typeface="Times New Roman" panose="02020603050405020304" pitchFamily="18" charset="0"/>
            </a:rPr>
            <a:t>Ügyfelek és hatóság közötti információcsere elektronizálása</a:t>
          </a:r>
        </a:p>
        <a:p>
          <a:pPr algn="ctr" defTabSz="666750" rtl="0">
            <a:lnSpc>
              <a:spcPct val="90000"/>
            </a:lnSpc>
            <a:spcBef>
              <a:spcPct val="0"/>
            </a:spcBef>
            <a:spcAft>
              <a:spcPct val="35000"/>
            </a:spcAft>
            <a:buNone/>
          </a:pPr>
          <a:endParaRPr lang="hu-HU" sz="1600" kern="1200" dirty="0"/>
        </a:p>
      </dsp:txBody>
      <dsp:txXfrm>
        <a:off x="4368803" y="480359"/>
        <a:ext cx="3251864" cy="2224155"/>
      </dsp:txXfrm>
    </dsp:sp>
    <dsp:sp modelId="{2F832BA3-7A53-491A-A8AC-1BC29FE9BE45}">
      <dsp:nvSpPr>
        <dsp:cNvPr id="0" name=""/>
        <dsp:cNvSpPr/>
      </dsp:nvSpPr>
      <dsp:spPr>
        <a:xfrm>
          <a:off x="1359524" y="3036366"/>
          <a:ext cx="2791310" cy="2315603"/>
        </a:xfrm>
        <a:prstGeom prst="roundRect">
          <a:avLst/>
        </a:prstGeom>
        <a:solidFill>
          <a:schemeClr val="accent3">
            <a:alpha val="90000"/>
            <a:hueOff val="0"/>
            <a:satOff val="0"/>
            <a:lumOff val="0"/>
            <a:alphaOff val="-26667"/>
          </a:schemeClr>
        </a:solidFill>
        <a:ln>
          <a:noFill/>
        </a:ln>
        <a:effectLst>
          <a:outerShdw blurRad="57150" dist="38100" dir="5400000" algn="ctr" rotWithShape="0">
            <a:schemeClr val="accent3">
              <a:alpha val="90000"/>
              <a:hueOff val="0"/>
              <a:satOff val="0"/>
              <a:lumOff val="0"/>
              <a:alphaOff val="-26667"/>
              <a:shade val="9000"/>
              <a:alpha val="48000"/>
              <a:satMod val="105000"/>
            </a:scheme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3200" b="1" kern="1200">
              <a:latin typeface="Times New Roman" panose="02020603050405020304" pitchFamily="18" charset="0"/>
              <a:cs typeface="Times New Roman" panose="02020603050405020304" pitchFamily="18" charset="0"/>
            </a:rPr>
            <a:t>1. szakasz:</a:t>
          </a:r>
        </a:p>
        <a:p>
          <a:pPr marL="0" marR="0" lvl="0" indent="0" algn="ctr" defTabSz="914400" rtl="0" eaLnBrk="1" fontAlgn="auto" latinLnBrk="0" hangingPunct="1">
            <a:lnSpc>
              <a:spcPct val="100000"/>
            </a:lnSpc>
            <a:spcBef>
              <a:spcPct val="0"/>
            </a:spcBef>
            <a:spcAft>
              <a:spcPts val="0"/>
            </a:spcAft>
            <a:buClrTx/>
            <a:buSzTx/>
            <a:buFontTx/>
            <a:buNone/>
            <a:tabLst/>
            <a:defRPr/>
          </a:pPr>
          <a:r>
            <a:rPr lang="hu-HU" sz="3200" b="1" kern="1200">
              <a:latin typeface="Times New Roman" panose="02020603050405020304" pitchFamily="18" charset="0"/>
              <a:cs typeface="Times New Roman" panose="02020603050405020304" pitchFamily="18" charset="0"/>
            </a:rPr>
            <a:t> 2018. március 05.</a:t>
          </a:r>
        </a:p>
        <a:p>
          <a:pPr algn="ctr" defTabSz="666750" rtl="0">
            <a:lnSpc>
              <a:spcPct val="90000"/>
            </a:lnSpc>
            <a:spcBef>
              <a:spcPct val="0"/>
            </a:spcBef>
            <a:spcAft>
              <a:spcPct val="35000"/>
            </a:spcAft>
            <a:buNone/>
          </a:pPr>
          <a:endParaRPr lang="hu-HU" sz="1600" kern="1200" dirty="0"/>
        </a:p>
      </dsp:txBody>
      <dsp:txXfrm>
        <a:off x="1472562" y="3149404"/>
        <a:ext cx="2565234" cy="2089527"/>
      </dsp:txXfrm>
    </dsp:sp>
    <dsp:sp modelId="{7459C666-C772-4B2C-BB73-5D1F5CD65479}">
      <dsp:nvSpPr>
        <dsp:cNvPr id="0" name=""/>
        <dsp:cNvSpPr/>
      </dsp:nvSpPr>
      <dsp:spPr>
        <a:xfrm>
          <a:off x="4370700" y="3045040"/>
          <a:ext cx="2766207" cy="2315603"/>
        </a:xfrm>
        <a:prstGeom prst="roundRect">
          <a:avLst/>
        </a:prstGeom>
        <a:solidFill>
          <a:schemeClr val="accent3">
            <a:alpha val="90000"/>
            <a:hueOff val="0"/>
            <a:satOff val="0"/>
            <a:lumOff val="0"/>
            <a:alphaOff val="-40000"/>
          </a:schemeClr>
        </a:solidFill>
        <a:ln>
          <a:noFill/>
        </a:ln>
        <a:effectLst>
          <a:outerShdw blurRad="57150" dist="38100" dir="5400000" algn="ctr" rotWithShape="0">
            <a:schemeClr val="accent3">
              <a:alpha val="90000"/>
              <a:hueOff val="0"/>
              <a:satOff val="0"/>
              <a:lumOff val="0"/>
              <a:alphaOff val="-40000"/>
              <a:shade val="9000"/>
              <a:alpha val="48000"/>
              <a:satMod val="105000"/>
            </a:scheme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3200" b="1" kern="1200" dirty="0">
              <a:solidFill>
                <a:srgbClr val="C00000"/>
              </a:solidFill>
              <a:latin typeface="Times New Roman" panose="02020603050405020304" pitchFamily="18" charset="0"/>
              <a:cs typeface="Times New Roman" panose="02020603050405020304" pitchFamily="18" charset="0"/>
            </a:rPr>
            <a:t>2. szakasz: </a:t>
          </a:r>
        </a:p>
        <a:p>
          <a:pPr marL="0" marR="0" lvl="0" indent="0" algn="ctr" defTabSz="914400" rtl="0" eaLnBrk="1" fontAlgn="auto" latinLnBrk="0" hangingPunct="1">
            <a:lnSpc>
              <a:spcPct val="100000"/>
            </a:lnSpc>
            <a:spcBef>
              <a:spcPct val="0"/>
            </a:spcBef>
            <a:spcAft>
              <a:spcPts val="0"/>
            </a:spcAft>
            <a:buClrTx/>
            <a:buSzTx/>
            <a:buFontTx/>
            <a:buNone/>
            <a:tabLst/>
            <a:defRPr/>
          </a:pPr>
          <a:r>
            <a:rPr lang="hu-HU" sz="3200" b="1" kern="1200" dirty="0">
              <a:solidFill>
                <a:srgbClr val="C00000"/>
              </a:solidFill>
              <a:latin typeface="Times New Roman" panose="02020603050405020304" pitchFamily="18" charset="0"/>
              <a:cs typeface="Times New Roman" panose="02020603050405020304" pitchFamily="18" charset="0"/>
            </a:rPr>
            <a:t>2019. október 01.</a:t>
          </a:r>
          <a:endParaRPr lang="hu-HU" sz="3200" kern="1200" dirty="0">
            <a:solidFill>
              <a:srgbClr val="C00000"/>
            </a:solidFill>
            <a:latin typeface="Times New Roman" panose="02020603050405020304" pitchFamily="18" charset="0"/>
            <a:cs typeface="Times New Roman" panose="02020603050405020304" pitchFamily="18" charset="0"/>
          </a:endParaRPr>
        </a:p>
      </dsp:txBody>
      <dsp:txXfrm>
        <a:off x="4483738" y="3158078"/>
        <a:ext cx="2540131" cy="20895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21F6C6-F89C-4915-96E7-1D53756001C7}">
      <dsp:nvSpPr>
        <dsp:cNvPr id="0" name=""/>
        <dsp:cNvSpPr/>
      </dsp:nvSpPr>
      <dsp:spPr>
        <a:xfrm>
          <a:off x="802436" y="324036"/>
          <a:ext cx="6974422" cy="2522064"/>
        </a:xfrm>
        <a:prstGeom prst="roundRect">
          <a:avLst>
            <a:gd name="adj" fmla="val 10000"/>
          </a:avLst>
        </a:prstGeom>
        <a:solidFill>
          <a:schemeClr val="accent1">
            <a:hueOff val="0"/>
            <a:satOff val="0"/>
            <a:lumOff val="0"/>
            <a:alphaOff val="0"/>
          </a:schemeClr>
        </a:solidFill>
        <a:ln>
          <a:noFill/>
        </a:ln>
        <a:effectLst>
          <a:outerShdw blurRad="76200" dir="18900000" sy="23000" kx="-1200000" algn="bl" rotWithShape="0">
            <a:prstClr val="black">
              <a:alpha val="20000"/>
            </a:prstClr>
          </a:outerShdw>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rtl="0">
            <a:lnSpc>
              <a:spcPct val="90000"/>
            </a:lnSpc>
            <a:spcBef>
              <a:spcPct val="0"/>
            </a:spcBef>
            <a:spcAft>
              <a:spcPct val="35000"/>
            </a:spcAft>
            <a:buNone/>
          </a:pPr>
          <a:r>
            <a:rPr lang="hu-HU" sz="3200" kern="1200" dirty="0">
              <a:latin typeface="Times New Roman" panose="02020603050405020304" pitchFamily="18" charset="0"/>
              <a:cs typeface="Times New Roman" panose="02020603050405020304" pitchFamily="18" charset="0"/>
            </a:rPr>
            <a:t>Az ügyfelek és az AEO engedélyt kibocsátó és kezelő vámszervek két, egymáshoz interfészen keresztül kapcsolódó informatikai alkalmazást fognak használni </a:t>
          </a:r>
        </a:p>
      </dsp:txBody>
      <dsp:txXfrm>
        <a:off x="876305" y="397905"/>
        <a:ext cx="6826684" cy="2374326"/>
      </dsp:txXfrm>
    </dsp:sp>
    <dsp:sp modelId="{AF694C54-B73E-419E-AF02-58F9B801CF67}">
      <dsp:nvSpPr>
        <dsp:cNvPr id="0" name=""/>
        <dsp:cNvSpPr/>
      </dsp:nvSpPr>
      <dsp:spPr>
        <a:xfrm rot="3189360">
          <a:off x="5224767" y="3217594"/>
          <a:ext cx="962404" cy="515365"/>
        </a:xfrm>
        <a:prstGeom prst="leftRightArrow">
          <a:avLst>
            <a:gd name="adj1" fmla="val 60000"/>
            <a:gd name="adj2" fmla="val 50000"/>
          </a:avLst>
        </a:prstGeom>
        <a:solidFill>
          <a:srgbClr val="C00000"/>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hu-HU" sz="2200" kern="1200"/>
        </a:p>
      </dsp:txBody>
      <dsp:txXfrm>
        <a:off x="5379377" y="3320667"/>
        <a:ext cx="653185" cy="309219"/>
      </dsp:txXfrm>
    </dsp:sp>
    <dsp:sp modelId="{08E2515A-B8C5-44B4-90C7-4A7D5B820752}">
      <dsp:nvSpPr>
        <dsp:cNvPr id="0" name=""/>
        <dsp:cNvSpPr/>
      </dsp:nvSpPr>
      <dsp:spPr>
        <a:xfrm>
          <a:off x="5256592" y="4104452"/>
          <a:ext cx="2944943" cy="1472471"/>
        </a:xfrm>
        <a:prstGeom prst="roundRect">
          <a:avLst>
            <a:gd name="adj" fmla="val 10000"/>
          </a:avLst>
        </a:prstGeom>
        <a:solidFill>
          <a:schemeClr val="accent1">
            <a:hueOff val="0"/>
            <a:satOff val="0"/>
            <a:lumOff val="0"/>
            <a:alphaOff val="0"/>
          </a:schemeClr>
        </a:solidFill>
        <a:ln>
          <a:noFill/>
        </a:ln>
        <a:effectLst>
          <a:outerShdw blurRad="76200" dir="18900000" sy="23000" kx="-1200000" algn="bl" rotWithShape="0">
            <a:prstClr val="black">
              <a:alpha val="20000"/>
            </a:prstClr>
          </a:outerShdw>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rtl="0">
            <a:lnSpc>
              <a:spcPct val="90000"/>
            </a:lnSpc>
            <a:spcBef>
              <a:spcPct val="0"/>
            </a:spcBef>
            <a:spcAft>
              <a:spcPct val="35000"/>
            </a:spcAft>
            <a:buNone/>
          </a:pPr>
          <a:r>
            <a:rPr lang="hu-HU" sz="3200" b="1" kern="1200" dirty="0">
              <a:solidFill>
                <a:schemeClr val="tx1"/>
              </a:solidFill>
              <a:latin typeface="Times New Roman" panose="02020603050405020304" pitchFamily="18" charset="0"/>
              <a:cs typeface="Times New Roman" panose="02020603050405020304" pitchFamily="18" charset="0"/>
            </a:rPr>
            <a:t>Ügyfél: </a:t>
          </a:r>
        </a:p>
        <a:p>
          <a:pPr marL="0" lvl="0" indent="0" algn="ctr" defTabSz="1422400" rtl="0">
            <a:lnSpc>
              <a:spcPct val="90000"/>
            </a:lnSpc>
            <a:spcBef>
              <a:spcPct val="0"/>
            </a:spcBef>
            <a:spcAft>
              <a:spcPct val="35000"/>
            </a:spcAft>
            <a:buNone/>
          </a:pPr>
          <a:r>
            <a:rPr lang="hu-HU" sz="3200" b="1" kern="1200" dirty="0" err="1">
              <a:solidFill>
                <a:schemeClr val="tx1"/>
              </a:solidFill>
              <a:latin typeface="Times New Roman" panose="02020603050405020304" pitchFamily="18" charset="0"/>
              <a:cs typeface="Times New Roman" panose="02020603050405020304" pitchFamily="18" charset="0"/>
            </a:rPr>
            <a:t>eAEO-STP</a:t>
          </a:r>
          <a:endParaRPr lang="hu-HU" sz="3200" b="1" kern="1200" dirty="0">
            <a:solidFill>
              <a:schemeClr val="tx1"/>
            </a:solidFill>
            <a:latin typeface="Times New Roman" panose="02020603050405020304" pitchFamily="18" charset="0"/>
            <a:cs typeface="Times New Roman" panose="02020603050405020304" pitchFamily="18" charset="0"/>
          </a:endParaRPr>
        </a:p>
      </dsp:txBody>
      <dsp:txXfrm>
        <a:off x="5299719" y="4147579"/>
        <a:ext cx="2858689" cy="1386217"/>
      </dsp:txXfrm>
    </dsp:sp>
    <dsp:sp modelId="{7074D274-C180-428D-9619-AD3A6DCF27C3}">
      <dsp:nvSpPr>
        <dsp:cNvPr id="0" name=""/>
        <dsp:cNvSpPr/>
      </dsp:nvSpPr>
      <dsp:spPr>
        <a:xfrm rot="10800001">
          <a:off x="3692821" y="4583005"/>
          <a:ext cx="1247931" cy="515365"/>
        </a:xfrm>
        <a:prstGeom prst="lef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hu-HU" sz="2200" kern="1200"/>
        </a:p>
      </dsp:txBody>
      <dsp:txXfrm rot="10800000">
        <a:off x="3847430" y="4686078"/>
        <a:ext cx="938712" cy="309219"/>
      </dsp:txXfrm>
    </dsp:sp>
    <dsp:sp modelId="{685544FE-1130-40F6-8608-3EE41DC8D4EB}">
      <dsp:nvSpPr>
        <dsp:cNvPr id="0" name=""/>
        <dsp:cNvSpPr/>
      </dsp:nvSpPr>
      <dsp:spPr>
        <a:xfrm>
          <a:off x="432039" y="4104451"/>
          <a:ext cx="2944943" cy="1472471"/>
        </a:xfrm>
        <a:prstGeom prst="roundRect">
          <a:avLst>
            <a:gd name="adj" fmla="val 10000"/>
          </a:avLst>
        </a:prstGeom>
        <a:solidFill>
          <a:schemeClr val="accent1">
            <a:hueOff val="0"/>
            <a:satOff val="0"/>
            <a:lumOff val="0"/>
            <a:alphaOff val="0"/>
          </a:schemeClr>
        </a:solidFill>
        <a:ln>
          <a:noFill/>
        </a:ln>
        <a:effectLst>
          <a:outerShdw blurRad="76200" dir="18900000" sy="23000" kx="-1200000" algn="bl" rotWithShape="0">
            <a:prstClr val="black">
              <a:alpha val="20000"/>
            </a:prstClr>
          </a:outerShdw>
        </a:effectLst>
        <a:sp3d extrusionH="381000" contourW="38100" prstMaterial="matte">
          <a:bevelT prst="angl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rtl="0">
            <a:lnSpc>
              <a:spcPct val="90000"/>
            </a:lnSpc>
            <a:spcBef>
              <a:spcPct val="0"/>
            </a:spcBef>
            <a:spcAft>
              <a:spcPct val="35000"/>
            </a:spcAft>
            <a:buNone/>
          </a:pPr>
          <a:r>
            <a:rPr lang="hu-HU" sz="3200" kern="1200" dirty="0">
              <a:latin typeface="Times New Roman" panose="02020603050405020304" pitchFamily="18" charset="0"/>
              <a:cs typeface="Times New Roman" panose="02020603050405020304" pitchFamily="18" charset="0"/>
            </a:rPr>
            <a:t>Hatóság: EOS </a:t>
          </a:r>
          <a:r>
            <a:rPr lang="hu-HU" sz="3200" b="1" kern="1200" dirty="0">
              <a:latin typeface="Times New Roman" panose="02020603050405020304" pitchFamily="18" charset="0"/>
              <a:cs typeface="Times New Roman" panose="02020603050405020304" pitchFamily="18" charset="0"/>
            </a:rPr>
            <a:t> </a:t>
          </a:r>
          <a:endParaRPr lang="hu-HU" sz="3200" kern="1200" dirty="0">
            <a:latin typeface="Times New Roman" panose="02020603050405020304" pitchFamily="18" charset="0"/>
            <a:cs typeface="Times New Roman" panose="02020603050405020304" pitchFamily="18" charset="0"/>
          </a:endParaRPr>
        </a:p>
      </dsp:txBody>
      <dsp:txXfrm>
        <a:off x="475166" y="4147578"/>
        <a:ext cx="2858689" cy="1386217"/>
      </dsp:txXfrm>
    </dsp:sp>
    <dsp:sp modelId="{AF29E872-87A7-41B3-BCED-D0EF1AB320E6}">
      <dsp:nvSpPr>
        <dsp:cNvPr id="0" name=""/>
        <dsp:cNvSpPr/>
      </dsp:nvSpPr>
      <dsp:spPr>
        <a:xfrm rot="18373639">
          <a:off x="2418958" y="3217593"/>
          <a:ext cx="971764" cy="515365"/>
        </a:xfrm>
        <a:prstGeom prst="leftRightArrow">
          <a:avLst>
            <a:gd name="adj1" fmla="val 60000"/>
            <a:gd name="adj2" fmla="val 50000"/>
          </a:avLst>
        </a:prstGeom>
        <a:solidFill>
          <a:srgbClr val="C00000"/>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hu-HU" sz="2200" kern="1200"/>
        </a:p>
      </dsp:txBody>
      <dsp:txXfrm>
        <a:off x="2573568" y="3320666"/>
        <a:ext cx="662545" cy="30921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7B7FAC-D21A-4E59-9B37-8AEC5E078CD6}">
      <dsp:nvSpPr>
        <dsp:cNvPr id="0" name=""/>
        <dsp:cNvSpPr/>
      </dsp:nvSpPr>
      <dsp:spPr>
        <a:xfrm>
          <a:off x="0" y="250571"/>
          <a:ext cx="8820472" cy="868545"/>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a:scene3d>
          <a:camera prst="obliqueBottomRight"/>
          <a:lightRig rig="threePt" dir="t"/>
        </a:scene3d>
        <a:sp3d>
          <a:bevelT prst="slope"/>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hu-HU" sz="2800" b="1" kern="1200" dirty="0">
              <a:solidFill>
                <a:srgbClr val="C00000"/>
              </a:solidFill>
              <a:latin typeface="Times New Roman" panose="02020603050405020304" pitchFamily="18" charset="0"/>
              <a:cs typeface="Times New Roman" panose="02020603050405020304" pitchFamily="18" charset="0"/>
            </a:rPr>
            <a:t>Indulás:</a:t>
          </a:r>
          <a:r>
            <a:rPr lang="hu-HU" sz="2800" kern="1200" dirty="0">
              <a:solidFill>
                <a:schemeClr val="tx1"/>
              </a:solidFill>
              <a:latin typeface="Times New Roman" panose="02020603050405020304" pitchFamily="18" charset="0"/>
              <a:cs typeface="Times New Roman" panose="02020603050405020304" pitchFamily="18" charset="0"/>
            </a:rPr>
            <a:t> 2019. október 01.</a:t>
          </a:r>
        </a:p>
      </dsp:txBody>
      <dsp:txXfrm>
        <a:off x="42399" y="292970"/>
        <a:ext cx="8735674" cy="783747"/>
      </dsp:txXfrm>
    </dsp:sp>
    <dsp:sp modelId="{0443A341-4E91-4690-9BB3-F82200BF0D9D}">
      <dsp:nvSpPr>
        <dsp:cNvPr id="0" name=""/>
        <dsp:cNvSpPr/>
      </dsp:nvSpPr>
      <dsp:spPr>
        <a:xfrm>
          <a:off x="0" y="1303437"/>
          <a:ext cx="8820472" cy="1006911"/>
        </a:xfrm>
        <a:prstGeom prst="roundRect">
          <a:avLst/>
        </a:prstGeom>
        <a:solidFill>
          <a:schemeClr val="bg1">
            <a:lumMod val="75000"/>
          </a:schemeClr>
        </a:solidFill>
        <a:ln w="25400" cap="flat" cmpd="sng" algn="ctr">
          <a:solidFill>
            <a:schemeClr val="lt1">
              <a:hueOff val="0"/>
              <a:satOff val="0"/>
              <a:lumOff val="0"/>
              <a:alphaOff val="0"/>
            </a:schemeClr>
          </a:solidFill>
          <a:prstDash val="solid"/>
        </a:ln>
        <a:effectLst/>
        <a:scene3d>
          <a:camera prst="obliqueTopRight"/>
          <a:lightRig rig="threePt" dir="t"/>
        </a:scene3d>
        <a:sp3d>
          <a:bevelT prst="slope"/>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hu-HU" sz="2800" b="1" kern="1200">
              <a:solidFill>
                <a:srgbClr val="C00000"/>
              </a:solidFill>
              <a:latin typeface="Times New Roman" panose="02020603050405020304" pitchFamily="18" charset="0"/>
              <a:cs typeface="Times New Roman" panose="02020603050405020304" pitchFamily="18" charset="0"/>
            </a:rPr>
            <a:t>Hasonló </a:t>
          </a:r>
          <a:r>
            <a:rPr lang="hu-HU" sz="2800" b="1" kern="1200" dirty="0">
              <a:solidFill>
                <a:srgbClr val="C00000"/>
              </a:solidFill>
              <a:latin typeface="Times New Roman" panose="02020603050405020304" pitchFamily="18" charset="0"/>
              <a:cs typeface="Times New Roman" panose="02020603050405020304" pitchFamily="18" charset="0"/>
            </a:rPr>
            <a:t>rendszer: </a:t>
          </a:r>
          <a:r>
            <a:rPr lang="hu-HU" sz="2800" kern="1200" dirty="0">
              <a:solidFill>
                <a:schemeClr val="tx1"/>
              </a:solidFill>
              <a:latin typeface="Times New Roman" panose="02020603050405020304" pitchFamily="18" charset="0"/>
              <a:cs typeface="Times New Roman" panose="02020603050405020304" pitchFamily="18" charset="0"/>
            </a:rPr>
            <a:t>CDMS</a:t>
          </a:r>
        </a:p>
        <a:p>
          <a:pPr marL="0" lvl="0" indent="0" algn="l" defTabSz="1244600" rtl="0">
            <a:lnSpc>
              <a:spcPct val="90000"/>
            </a:lnSpc>
            <a:spcBef>
              <a:spcPct val="0"/>
            </a:spcBef>
            <a:spcAft>
              <a:spcPct val="35000"/>
            </a:spcAft>
            <a:buNone/>
          </a:pPr>
          <a:endParaRPr lang="hu-HU" sz="2800" kern="1200" dirty="0">
            <a:solidFill>
              <a:schemeClr val="tx1"/>
            </a:solidFill>
            <a:latin typeface="Times New Roman" panose="02020603050405020304" pitchFamily="18" charset="0"/>
            <a:cs typeface="Times New Roman" panose="02020603050405020304" pitchFamily="18" charset="0"/>
          </a:endParaRPr>
        </a:p>
      </dsp:txBody>
      <dsp:txXfrm>
        <a:off x="49153" y="1352590"/>
        <a:ext cx="8722166" cy="908605"/>
      </dsp:txXfrm>
    </dsp:sp>
    <dsp:sp modelId="{4B23CE45-0680-4D2F-907F-E9D8B1425D0E}">
      <dsp:nvSpPr>
        <dsp:cNvPr id="0" name=""/>
        <dsp:cNvSpPr/>
      </dsp:nvSpPr>
      <dsp:spPr>
        <a:xfrm>
          <a:off x="0" y="2457296"/>
          <a:ext cx="8820472" cy="123552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a:scene3d>
          <a:camera prst="obliqueTopRight"/>
          <a:lightRig rig="threePt" dir="t"/>
        </a:scene3d>
        <a:sp3d>
          <a:bevelT prst="slope"/>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hu-HU" sz="2800" b="1" kern="1200" dirty="0">
              <a:solidFill>
                <a:srgbClr val="C00000"/>
              </a:solidFill>
              <a:latin typeface="Times New Roman" panose="02020603050405020304" pitchFamily="18" charset="0"/>
              <a:cs typeface="Times New Roman" panose="02020603050405020304" pitchFamily="18" charset="0"/>
            </a:rPr>
            <a:t>Teendők:</a:t>
          </a:r>
          <a:r>
            <a:rPr lang="hu-HU" sz="2800" kern="1200" dirty="0">
              <a:solidFill>
                <a:schemeClr val="tx1"/>
              </a:solidFill>
              <a:latin typeface="Times New Roman" panose="02020603050405020304" pitchFamily="18" charset="0"/>
              <a:cs typeface="Times New Roman" panose="02020603050405020304" pitchFamily="18" charset="0"/>
            </a:rPr>
            <a:t> regisztráció</a:t>
          </a:r>
        </a:p>
        <a:p>
          <a:pPr marL="0" lvl="0" indent="0" algn="l" defTabSz="1244600" rtl="0">
            <a:lnSpc>
              <a:spcPct val="90000"/>
            </a:lnSpc>
            <a:spcBef>
              <a:spcPct val="0"/>
            </a:spcBef>
            <a:spcAft>
              <a:spcPct val="35000"/>
            </a:spcAft>
            <a:buNone/>
          </a:pPr>
          <a:r>
            <a:rPr lang="hu-HU" sz="2800" b="1" kern="1200" dirty="0">
              <a:solidFill>
                <a:srgbClr val="C00000"/>
              </a:solidFill>
              <a:latin typeface="Times New Roman" panose="02020603050405020304" pitchFamily="18" charset="0"/>
              <a:cs typeface="Times New Roman" panose="02020603050405020304" pitchFamily="18" charset="0"/>
            </a:rPr>
            <a:t>Hol</a:t>
          </a:r>
          <a:r>
            <a:rPr lang="hu-HU" sz="2800" b="1" kern="1200" dirty="0">
              <a:solidFill>
                <a:srgbClr val="FF0000"/>
              </a:solidFill>
              <a:latin typeface="Times New Roman" panose="02020603050405020304" pitchFamily="18" charset="0"/>
              <a:cs typeface="Times New Roman" panose="02020603050405020304" pitchFamily="18" charset="0"/>
            </a:rPr>
            <a:t>:</a:t>
          </a:r>
          <a:r>
            <a:rPr lang="hu-HU" sz="2800" kern="1200" dirty="0">
              <a:solidFill>
                <a:schemeClr val="tx1"/>
              </a:solidFill>
              <a:latin typeface="Times New Roman" panose="02020603050405020304" pitchFamily="18" charset="0"/>
              <a:cs typeface="Times New Roman" panose="02020603050405020304" pitchFamily="18" charset="0"/>
            </a:rPr>
            <a:t> </a:t>
          </a:r>
          <a:r>
            <a:rPr lang="en-IE" sz="2800" u="sng" kern="1200" dirty="0">
              <a:latin typeface="Times New Roman" panose="02020603050405020304" pitchFamily="18" charset="0"/>
              <a:cs typeface="Times New Roman" panose="02020603050405020304" pitchFamily="18" charset="0"/>
              <a:hlinkClick xmlns:r="http://schemas.openxmlformats.org/officeDocument/2006/relationships" r:id="rId1"/>
            </a:rPr>
            <a:t>https://customs.ec.europa.eu/gtp/</a:t>
          </a:r>
          <a:endParaRPr lang="hu-HU" sz="2800" kern="1200" dirty="0">
            <a:solidFill>
              <a:schemeClr val="tx1"/>
            </a:solidFill>
            <a:latin typeface="Times New Roman" panose="02020603050405020304" pitchFamily="18" charset="0"/>
            <a:cs typeface="Times New Roman" panose="02020603050405020304" pitchFamily="18" charset="0"/>
          </a:endParaRPr>
        </a:p>
      </dsp:txBody>
      <dsp:txXfrm>
        <a:off x="60313" y="2517609"/>
        <a:ext cx="8699846" cy="1114894"/>
      </dsp:txXfrm>
    </dsp:sp>
    <dsp:sp modelId="{95F6C1E3-2FE3-4663-BF2B-E5E8DAC55DE0}">
      <dsp:nvSpPr>
        <dsp:cNvPr id="0" name=""/>
        <dsp:cNvSpPr/>
      </dsp:nvSpPr>
      <dsp:spPr>
        <a:xfrm>
          <a:off x="0" y="3914508"/>
          <a:ext cx="8820472" cy="1235520"/>
        </a:xfrm>
        <a:prstGeom prst="roundRect">
          <a:avLst/>
        </a:prstGeom>
        <a:solidFill>
          <a:schemeClr val="bg1">
            <a:lumMod val="75000"/>
          </a:schemeClr>
        </a:solidFill>
        <a:ln w="25400" cap="flat" cmpd="sng" algn="ctr">
          <a:solidFill>
            <a:schemeClr val="lt1">
              <a:hueOff val="0"/>
              <a:satOff val="0"/>
              <a:lumOff val="0"/>
              <a:alphaOff val="0"/>
            </a:schemeClr>
          </a:solidFill>
          <a:prstDash val="solid"/>
        </a:ln>
        <a:effectLst/>
        <a:scene3d>
          <a:camera prst="obliqueTopRight"/>
          <a:lightRig rig="threePt" dir="t"/>
        </a:scene3d>
        <a:sp3d>
          <a:bevelT prst="slope"/>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hu-HU" sz="2800" b="1" kern="1200" dirty="0">
              <a:solidFill>
                <a:srgbClr val="C00000"/>
              </a:solidFill>
              <a:latin typeface="Times New Roman" panose="02020603050405020304" pitchFamily="18" charset="0"/>
              <a:cs typeface="Times New Roman" panose="02020603050405020304" pitchFamily="18" charset="0"/>
            </a:rPr>
            <a:t>Ki regisztráljon</a:t>
          </a:r>
          <a:r>
            <a:rPr lang="hu-HU" sz="1900" b="1" kern="1200" dirty="0">
              <a:solidFill>
                <a:srgbClr val="C00000"/>
              </a:solidFill>
              <a:latin typeface="Times New Roman" panose="02020603050405020304" pitchFamily="18" charset="0"/>
              <a:cs typeface="Times New Roman" panose="02020603050405020304" pitchFamily="18" charset="0"/>
            </a:rPr>
            <a:t>:</a:t>
          </a:r>
          <a:r>
            <a:rPr lang="hu-HU" sz="1900" kern="1200" dirty="0">
              <a:solidFill>
                <a:srgbClr val="C00000"/>
              </a:solidFill>
              <a:latin typeface="Times New Roman" panose="02020603050405020304" pitchFamily="18" charset="0"/>
              <a:cs typeface="Times New Roman" panose="02020603050405020304" pitchFamily="18" charset="0"/>
            </a:rPr>
            <a:t> </a:t>
          </a:r>
          <a:r>
            <a:rPr lang="hu-HU" sz="2800" kern="1200" dirty="0">
              <a:solidFill>
                <a:schemeClr val="tx1"/>
              </a:solidFill>
              <a:latin typeface="Times New Roman" panose="02020603050405020304" pitchFamily="18" charset="0"/>
              <a:cs typeface="Times New Roman" panose="02020603050405020304" pitchFamily="18" charset="0"/>
            </a:rPr>
            <a:t>új AEO engedély kérelmezője; akinek van AEO engedélye</a:t>
          </a:r>
        </a:p>
      </dsp:txBody>
      <dsp:txXfrm>
        <a:off x="60313" y="3974821"/>
        <a:ext cx="8699846" cy="11148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A46FF-5C7C-4B88-8373-6CF51A1FD51D}">
      <dsp:nvSpPr>
        <dsp:cNvPr id="0" name=""/>
        <dsp:cNvSpPr/>
      </dsp:nvSpPr>
      <dsp:spPr>
        <a:xfrm>
          <a:off x="0" y="1758"/>
          <a:ext cx="8568952" cy="1765968"/>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hu-HU" sz="2800" b="1" kern="1200" dirty="0">
              <a:solidFill>
                <a:srgbClr val="C00000"/>
              </a:solidFill>
              <a:latin typeface="Times New Roman" panose="02020603050405020304" pitchFamily="18" charset="0"/>
              <a:cs typeface="Times New Roman" panose="02020603050405020304" pitchFamily="18" charset="0"/>
            </a:rPr>
            <a:t>Ki jogosult eljárni:</a:t>
          </a:r>
          <a:r>
            <a:rPr lang="hu-HU" sz="2800" b="1" kern="1200" dirty="0">
              <a:solidFill>
                <a:schemeClr val="tx1"/>
              </a:solidFill>
              <a:latin typeface="Times New Roman" panose="02020603050405020304" pitchFamily="18" charset="0"/>
              <a:cs typeface="Times New Roman" panose="02020603050405020304" pitchFamily="18" charset="0"/>
            </a:rPr>
            <a:t> </a:t>
          </a:r>
          <a:r>
            <a:rPr lang="hu-HU" sz="2800" kern="1200" dirty="0">
              <a:solidFill>
                <a:schemeClr val="tx1"/>
              </a:solidFill>
              <a:latin typeface="Times New Roman" panose="02020603050405020304" pitchFamily="18" charset="0"/>
              <a:cs typeface="Times New Roman" panose="02020603050405020304" pitchFamily="18" charset="0"/>
            </a:rPr>
            <a:t>a kérelmező vagy az AEO birtokos felhasználóként saját nevében, vagy delegálhatja hozzáférését munkavállalója, vámjogi képviselője részére</a:t>
          </a:r>
          <a:r>
            <a:rPr lang="hu-HU" sz="2000" kern="1200" dirty="0">
              <a:solidFill>
                <a:schemeClr val="tx1"/>
              </a:solidFill>
              <a:latin typeface="Times New Roman" panose="02020603050405020304" pitchFamily="18" charset="0"/>
              <a:cs typeface="Times New Roman" panose="02020603050405020304" pitchFamily="18" charset="0"/>
            </a:rPr>
            <a:t>.</a:t>
          </a:r>
        </a:p>
      </dsp:txBody>
      <dsp:txXfrm>
        <a:off x="86207" y="87965"/>
        <a:ext cx="8396538" cy="1593554"/>
      </dsp:txXfrm>
    </dsp:sp>
    <dsp:sp modelId="{97AC8C65-46BD-4653-9D38-4CE318C3056D}">
      <dsp:nvSpPr>
        <dsp:cNvPr id="0" name=""/>
        <dsp:cNvSpPr/>
      </dsp:nvSpPr>
      <dsp:spPr>
        <a:xfrm>
          <a:off x="0" y="1781311"/>
          <a:ext cx="8568952" cy="1765968"/>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rtl="0">
            <a:lnSpc>
              <a:spcPct val="90000"/>
            </a:lnSpc>
            <a:spcBef>
              <a:spcPct val="0"/>
            </a:spcBef>
            <a:spcAft>
              <a:spcPct val="35000"/>
            </a:spcAft>
            <a:buNone/>
          </a:pPr>
          <a:r>
            <a:rPr lang="hu-HU" sz="2800" b="1" kern="1200" dirty="0">
              <a:solidFill>
                <a:srgbClr val="C00000"/>
              </a:solidFill>
              <a:latin typeface="Times New Roman" panose="02020603050405020304" pitchFamily="18" charset="0"/>
              <a:cs typeface="Times New Roman" panose="02020603050405020304" pitchFamily="18" charset="0"/>
            </a:rPr>
            <a:t>Hogyan azonosítja a rendszer a felhasználót:</a:t>
          </a:r>
          <a:r>
            <a:rPr lang="hu-HU" sz="2800" kern="1200" dirty="0">
              <a:solidFill>
                <a:srgbClr val="C00000"/>
              </a:solidFill>
              <a:latin typeface="Times New Roman" panose="02020603050405020304" pitchFamily="18" charset="0"/>
              <a:cs typeface="Times New Roman" panose="02020603050405020304" pitchFamily="18" charset="0"/>
            </a:rPr>
            <a:t> </a:t>
          </a:r>
          <a:r>
            <a:rPr lang="hu-HU" sz="2800" kern="1200" dirty="0">
              <a:solidFill>
                <a:schemeClr val="tx1"/>
              </a:solidFill>
              <a:latin typeface="Times New Roman" panose="02020603050405020304" pitchFamily="18" charset="0"/>
              <a:cs typeface="Times New Roman" panose="02020603050405020304" pitchFamily="18" charset="0"/>
            </a:rPr>
            <a:t>Ügyfélkapu szolgáltatás, a viszontazonosítást és az érvényes jogosultságokat a NAV az ANYK és az EKNYI rendszerek adatai alapján ellenőrzi</a:t>
          </a:r>
        </a:p>
      </dsp:txBody>
      <dsp:txXfrm>
        <a:off x="86207" y="1867518"/>
        <a:ext cx="8396538" cy="1593554"/>
      </dsp:txXfrm>
    </dsp:sp>
    <dsp:sp modelId="{ADEB0021-1FA9-4BB7-96F6-3F0D7AAA5402}">
      <dsp:nvSpPr>
        <dsp:cNvPr id="0" name=""/>
        <dsp:cNvSpPr/>
      </dsp:nvSpPr>
      <dsp:spPr>
        <a:xfrm>
          <a:off x="0" y="3562623"/>
          <a:ext cx="8568952" cy="1765968"/>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rtl="0">
            <a:lnSpc>
              <a:spcPct val="90000"/>
            </a:lnSpc>
            <a:spcBef>
              <a:spcPct val="0"/>
            </a:spcBef>
            <a:spcAft>
              <a:spcPct val="35000"/>
            </a:spcAft>
            <a:buNone/>
          </a:pPr>
          <a:r>
            <a:rPr lang="hu-HU" sz="2800" b="1" kern="1200" dirty="0">
              <a:solidFill>
                <a:srgbClr val="C00000"/>
              </a:solidFill>
              <a:latin typeface="Times New Roman" panose="02020603050405020304" pitchFamily="18" charset="0"/>
              <a:cs typeface="Times New Roman" panose="02020603050405020304" pitchFamily="18" charset="0"/>
            </a:rPr>
            <a:t>Feliratkozás:</a:t>
          </a:r>
          <a:r>
            <a:rPr lang="hu-HU" sz="2800" kern="1200" dirty="0">
              <a:solidFill>
                <a:schemeClr val="tx1"/>
              </a:solidFill>
              <a:latin typeface="Times New Roman" panose="02020603050405020304" pitchFamily="18" charset="0"/>
              <a:cs typeface="Times New Roman" panose="02020603050405020304" pitchFamily="18" charset="0"/>
            </a:rPr>
            <a:t> email cím megadásával feliratkozva a rendszerben történt változásokról a feliratkozó értesítést kap</a:t>
          </a:r>
        </a:p>
      </dsp:txBody>
      <dsp:txXfrm>
        <a:off x="86207" y="3648830"/>
        <a:ext cx="8396538" cy="159355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6C1E3-2FE3-4663-BF2B-E5E8DAC55DE0}">
      <dsp:nvSpPr>
        <dsp:cNvPr id="0" name=""/>
        <dsp:cNvSpPr/>
      </dsp:nvSpPr>
      <dsp:spPr>
        <a:xfrm>
          <a:off x="0" y="0"/>
          <a:ext cx="8568952" cy="5323388"/>
        </a:xfrm>
        <a:prstGeom prst="roundRect">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rtl="0">
            <a:lnSpc>
              <a:spcPct val="90000"/>
            </a:lnSpc>
            <a:spcBef>
              <a:spcPct val="0"/>
            </a:spcBef>
            <a:spcAft>
              <a:spcPct val="35000"/>
            </a:spcAft>
            <a:buNone/>
          </a:pPr>
          <a:r>
            <a:rPr lang="hu-HU" sz="3200" b="1" kern="1200" dirty="0">
              <a:solidFill>
                <a:srgbClr val="C00000"/>
              </a:solidFill>
              <a:latin typeface="Times New Roman" panose="02020603050405020304" pitchFamily="18" charset="0"/>
              <a:cs typeface="Times New Roman" panose="02020603050405020304" pitchFamily="18" charset="0"/>
            </a:rPr>
            <a:t>Első fázis: 2019. október 01.</a:t>
          </a:r>
        </a:p>
        <a:p>
          <a:pPr marL="0" lvl="0" indent="0" algn="just" defTabSz="1422400" rtl="0">
            <a:lnSpc>
              <a:spcPct val="90000"/>
            </a:lnSpc>
            <a:spcBef>
              <a:spcPct val="0"/>
            </a:spcBef>
            <a:spcAft>
              <a:spcPct val="35000"/>
            </a:spcAft>
            <a:buNone/>
          </a:pPr>
          <a:r>
            <a:rPr lang="hu-HU" sz="2800" b="0" kern="1200" dirty="0">
              <a:solidFill>
                <a:schemeClr val="tx1"/>
              </a:solidFill>
              <a:latin typeface="Times New Roman" panose="02020603050405020304" pitchFamily="18" charset="0"/>
              <a:cs typeface="Times New Roman" panose="02020603050405020304" pitchFamily="18" charset="0"/>
            </a:rPr>
            <a:t>Elérhetővé válik az </a:t>
          </a:r>
          <a:r>
            <a:rPr lang="hu-HU" sz="2800" b="1" kern="1200" dirty="0">
              <a:solidFill>
                <a:schemeClr val="tx1"/>
              </a:solidFill>
              <a:latin typeface="Times New Roman" panose="02020603050405020304" pitchFamily="18" charset="0"/>
              <a:cs typeface="Times New Roman" panose="02020603050405020304" pitchFamily="18" charset="0"/>
            </a:rPr>
            <a:t>új AEO engedély iránti kérelem</a:t>
          </a:r>
          <a:r>
            <a:rPr lang="hu-HU" sz="2800" b="0" kern="1200" dirty="0">
              <a:solidFill>
                <a:schemeClr val="tx1"/>
              </a:solidFill>
              <a:latin typeface="Times New Roman" panose="02020603050405020304" pitchFamily="18" charset="0"/>
              <a:cs typeface="Times New Roman" panose="02020603050405020304" pitchFamily="18" charset="0"/>
            </a:rPr>
            <a:t> benyújtása és a kezeléséhez szükséges funkciók ügyféli és hatósági oldalon</a:t>
          </a:r>
        </a:p>
        <a:p>
          <a:pPr marL="0" lvl="0" indent="0" algn="just" defTabSz="1422400" rtl="0">
            <a:lnSpc>
              <a:spcPct val="90000"/>
            </a:lnSpc>
            <a:spcBef>
              <a:spcPct val="0"/>
            </a:spcBef>
            <a:spcAft>
              <a:spcPct val="35000"/>
            </a:spcAft>
            <a:buNone/>
          </a:pPr>
          <a:r>
            <a:rPr lang="hu-HU" sz="2800" b="0" kern="1200" dirty="0">
              <a:solidFill>
                <a:schemeClr val="tx1"/>
              </a:solidFill>
              <a:latin typeface="Times New Roman" panose="02020603050405020304" pitchFamily="18" charset="0"/>
              <a:cs typeface="Times New Roman" panose="02020603050405020304" pitchFamily="18" charset="0"/>
            </a:rPr>
            <a:t>Így érkeztetés, hiánypótlás és annak teljesítése, módosítás és annak elfogadása, befogadás, elutasítás. </a:t>
          </a:r>
        </a:p>
        <a:p>
          <a:pPr marL="0" lvl="0" indent="0" algn="just" defTabSz="1422400" rtl="0">
            <a:lnSpc>
              <a:spcPct val="90000"/>
            </a:lnSpc>
            <a:spcBef>
              <a:spcPct val="0"/>
            </a:spcBef>
            <a:spcAft>
              <a:spcPct val="35000"/>
            </a:spcAft>
            <a:buNone/>
          </a:pPr>
          <a:r>
            <a:rPr lang="hu-HU" sz="2800" b="0" kern="1200" dirty="0">
              <a:solidFill>
                <a:schemeClr val="tx1"/>
              </a:solidFill>
              <a:latin typeface="Times New Roman" panose="02020603050405020304" pitchFamily="18" charset="0"/>
              <a:cs typeface="Times New Roman" panose="02020603050405020304" pitchFamily="18" charset="0"/>
            </a:rPr>
            <a:t>Megtörténhet továbbá az engedély kiadása is, de a kezelési funkciók ebben a fázisban a tervek szerint még nem.  </a:t>
          </a:r>
        </a:p>
      </dsp:txBody>
      <dsp:txXfrm>
        <a:off x="259866" y="259866"/>
        <a:ext cx="8049220" cy="48036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FBF5A-05B2-4700-92E8-5970004533A8}">
      <dsp:nvSpPr>
        <dsp:cNvPr id="0" name=""/>
        <dsp:cNvSpPr/>
      </dsp:nvSpPr>
      <dsp:spPr>
        <a:xfrm>
          <a:off x="1536656" y="137118"/>
          <a:ext cx="5963183" cy="691784"/>
        </a:xfrm>
        <a:prstGeom prst="roundRect">
          <a:avLst/>
        </a:prstGeom>
        <a:solidFill>
          <a:schemeClr val="accent3">
            <a:lumMod val="20000"/>
            <a:lumOff val="80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convex"/>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hu-HU" sz="2800" b="1" kern="1200" dirty="0">
              <a:solidFill>
                <a:srgbClr val="C00000"/>
              </a:solidFill>
              <a:latin typeface="Times New Roman" panose="02020603050405020304" pitchFamily="18" charset="0"/>
              <a:cs typeface="Times New Roman" panose="02020603050405020304" pitchFamily="18" charset="0"/>
            </a:rPr>
            <a:t>Második fázis: 2019. december 15. </a:t>
          </a:r>
          <a:endParaRPr lang="hu-HU" sz="2800" kern="1200" dirty="0">
            <a:solidFill>
              <a:srgbClr val="C00000"/>
            </a:solidFill>
            <a:latin typeface="Times New Roman" panose="02020603050405020304" pitchFamily="18" charset="0"/>
            <a:cs typeface="Times New Roman" panose="02020603050405020304" pitchFamily="18" charset="0"/>
          </a:endParaRPr>
        </a:p>
      </dsp:txBody>
      <dsp:txXfrm>
        <a:off x="1570426" y="170888"/>
        <a:ext cx="5895643" cy="624244"/>
      </dsp:txXfrm>
    </dsp:sp>
    <dsp:sp modelId="{C0B33AE9-11AC-4126-9674-42CAD7192364}">
      <dsp:nvSpPr>
        <dsp:cNvPr id="0" name=""/>
        <dsp:cNvSpPr/>
      </dsp:nvSpPr>
      <dsp:spPr>
        <a:xfrm>
          <a:off x="0" y="1013222"/>
          <a:ext cx="9036496" cy="1617495"/>
        </a:xfrm>
        <a:prstGeom prst="roundRect">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hu-HU" sz="2400" kern="1200" dirty="0">
              <a:solidFill>
                <a:schemeClr val="tx1"/>
              </a:solidFill>
              <a:latin typeface="Times New Roman" panose="02020603050405020304" pitchFamily="18" charset="0"/>
              <a:cs typeface="Times New Roman" panose="02020603050405020304" pitchFamily="18" charset="0"/>
            </a:rPr>
            <a:t>A tervek szerint a teljes AEO munkafolyamat elérhetővé válik, vagyis az engedélyek kezelése is, így a 2019. október 01. előtt indult eljárások is elektronikus útra terelődnek.  </a:t>
          </a:r>
        </a:p>
      </dsp:txBody>
      <dsp:txXfrm>
        <a:off x="78960" y="1092182"/>
        <a:ext cx="8878576" cy="1459575"/>
      </dsp:txXfrm>
    </dsp:sp>
    <dsp:sp modelId="{58C0094A-AB6F-4DBE-9496-6E0B86F473BC}">
      <dsp:nvSpPr>
        <dsp:cNvPr id="0" name=""/>
        <dsp:cNvSpPr/>
      </dsp:nvSpPr>
      <dsp:spPr>
        <a:xfrm>
          <a:off x="0" y="2815038"/>
          <a:ext cx="9036496" cy="2925114"/>
        </a:xfrm>
        <a:prstGeom prst="roundRect">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hu-HU" sz="2400" b="1" kern="1200" dirty="0">
              <a:solidFill>
                <a:schemeClr val="tx1"/>
              </a:solidFill>
              <a:latin typeface="Times New Roman" panose="02020603050405020304" pitchFamily="18" charset="0"/>
              <a:cs typeface="Times New Roman" panose="02020603050405020304" pitchFamily="18" charset="0"/>
            </a:rPr>
            <a:t>Engedélynél új funkcióként</a:t>
          </a:r>
          <a:r>
            <a:rPr lang="hu-HU" sz="2400" kern="1200" dirty="0">
              <a:solidFill>
                <a:schemeClr val="tx1"/>
              </a:solidFill>
              <a:latin typeface="Times New Roman" panose="02020603050405020304" pitchFamily="18" charset="0"/>
              <a:cs typeface="Times New Roman" panose="02020603050405020304" pitchFamily="18" charset="0"/>
            </a:rPr>
            <a:t>: lekérdezés; módosítás; felfüggesztés; visszavonás; felfüggesztés időtartamának kiterjesztése; felfüggesztés visszavonása; felfüggesztés vége; visszavonás annulálása; visszavonás felfüggesztése; felfüggesztés visszavonásának visszavonása; helyettesítés; újraértékelés; tervezett döntés alapjai; intézkedés és annak hosszabbítása.</a:t>
          </a:r>
          <a:endParaRPr lang="hu-HU" sz="1800" kern="1200" dirty="0"/>
        </a:p>
      </dsp:txBody>
      <dsp:txXfrm>
        <a:off x="142792" y="2957830"/>
        <a:ext cx="8750912" cy="26395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13B17-A2D2-45B1-A92B-788868AB9F61}">
      <dsp:nvSpPr>
        <dsp:cNvPr id="0" name=""/>
        <dsp:cNvSpPr/>
      </dsp:nvSpPr>
      <dsp:spPr>
        <a:xfrm>
          <a:off x="0" y="1357788"/>
          <a:ext cx="8229600" cy="1810385"/>
        </a:xfrm>
        <a:prstGeom prst="notchedRightArrow">
          <a:avLst/>
        </a:prstGeom>
        <a:solidFill>
          <a:schemeClr val="accent3">
            <a:lumMod val="60000"/>
            <a:lumOff val="40000"/>
          </a:schemeClr>
        </a:solidFill>
        <a:ln>
          <a:noFill/>
        </a:ln>
        <a:effectLst>
          <a:innerShdw blurRad="63500" dist="50800" dir="8100000">
            <a:prstClr val="black">
              <a:alpha val="50000"/>
            </a:prstClr>
          </a:innerShdw>
        </a:effectLst>
        <a:scene3d>
          <a:camera prst="orthographicFront"/>
          <a:lightRig rig="threePt" dir="t"/>
        </a:scene3d>
        <a:sp3d>
          <a:bevelT prst="angle"/>
        </a:sp3d>
      </dsp:spPr>
      <dsp:style>
        <a:lnRef idx="0">
          <a:scrgbClr r="0" g="0" b="0"/>
        </a:lnRef>
        <a:fillRef idx="1">
          <a:scrgbClr r="0" g="0" b="0"/>
        </a:fillRef>
        <a:effectRef idx="0">
          <a:scrgbClr r="0" g="0" b="0"/>
        </a:effectRef>
        <a:fontRef idx="minor"/>
      </dsp:style>
    </dsp:sp>
    <dsp:sp modelId="{B08A5201-93B7-4FD5-83E3-321BB8C0A30F}">
      <dsp:nvSpPr>
        <dsp:cNvPr id="0" name=""/>
        <dsp:cNvSpPr/>
      </dsp:nvSpPr>
      <dsp:spPr>
        <a:xfrm>
          <a:off x="90" y="0"/>
          <a:ext cx="361290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b" anchorCtr="0">
          <a:noAutofit/>
        </a:bodyPr>
        <a:lstStyle/>
        <a:p>
          <a:pPr marL="0" lvl="0" indent="0" algn="ctr" defTabSz="1333500" rtl="0">
            <a:lnSpc>
              <a:spcPct val="90000"/>
            </a:lnSpc>
            <a:spcBef>
              <a:spcPct val="0"/>
            </a:spcBef>
            <a:spcAft>
              <a:spcPct val="35000"/>
            </a:spcAft>
            <a:buNone/>
          </a:pPr>
          <a:r>
            <a:rPr lang="hu-HU" sz="3000" b="1" kern="1200" dirty="0">
              <a:latin typeface="Times New Roman" panose="02020603050405020304" pitchFamily="18" charset="0"/>
              <a:cs typeface="Times New Roman" panose="02020603050405020304" pitchFamily="18" charset="0"/>
            </a:rPr>
            <a:t>2019. szeptember 30-ig: a jelenleg irányadó szabályok érvényesek</a:t>
          </a:r>
          <a:endParaRPr lang="hu-HU" sz="3000" kern="1200" dirty="0">
            <a:latin typeface="Times New Roman" panose="02020603050405020304" pitchFamily="18" charset="0"/>
            <a:cs typeface="Times New Roman" panose="02020603050405020304" pitchFamily="18" charset="0"/>
          </a:endParaRPr>
        </a:p>
      </dsp:txBody>
      <dsp:txXfrm>
        <a:off x="90" y="0"/>
        <a:ext cx="3612906" cy="1810385"/>
      </dsp:txXfrm>
    </dsp:sp>
    <dsp:sp modelId="{03BFED26-8D5A-4D12-9360-F64C603C1D9D}">
      <dsp:nvSpPr>
        <dsp:cNvPr id="0" name=""/>
        <dsp:cNvSpPr/>
      </dsp:nvSpPr>
      <dsp:spPr>
        <a:xfrm>
          <a:off x="1580245"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0834B5-4E52-4BA9-8CC2-8D3CEC642BC8}">
      <dsp:nvSpPr>
        <dsp:cNvPr id="0" name=""/>
        <dsp:cNvSpPr/>
      </dsp:nvSpPr>
      <dsp:spPr>
        <a:xfrm>
          <a:off x="3793642" y="2715577"/>
          <a:ext cx="361290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0" lvl="0" indent="0" algn="ctr" defTabSz="1333500" rtl="0">
            <a:lnSpc>
              <a:spcPct val="90000"/>
            </a:lnSpc>
            <a:spcBef>
              <a:spcPct val="0"/>
            </a:spcBef>
            <a:spcAft>
              <a:spcPct val="35000"/>
            </a:spcAft>
            <a:buNone/>
          </a:pPr>
          <a:r>
            <a:rPr lang="hu-HU" sz="3000" b="1" kern="1200" dirty="0">
              <a:latin typeface="Times New Roman" panose="02020603050405020304" pitchFamily="18" charset="0"/>
              <a:cs typeface="Times New Roman" panose="02020603050405020304" pitchFamily="18" charset="0"/>
            </a:rPr>
            <a:t>ANYK NAV_04 nyomtatvány és a szokásos ügymenet</a:t>
          </a:r>
          <a:endParaRPr lang="hu-HU" sz="3000" kern="1200" dirty="0">
            <a:latin typeface="Times New Roman" panose="02020603050405020304" pitchFamily="18" charset="0"/>
            <a:cs typeface="Times New Roman" panose="02020603050405020304" pitchFamily="18" charset="0"/>
          </a:endParaRPr>
        </a:p>
      </dsp:txBody>
      <dsp:txXfrm>
        <a:off x="3793642" y="2715577"/>
        <a:ext cx="3612906" cy="1810385"/>
      </dsp:txXfrm>
    </dsp:sp>
    <dsp:sp modelId="{9C1DF8F3-B0BD-4068-BA3D-5D7775980669}">
      <dsp:nvSpPr>
        <dsp:cNvPr id="0" name=""/>
        <dsp:cNvSpPr/>
      </dsp:nvSpPr>
      <dsp:spPr>
        <a:xfrm>
          <a:off x="5373797"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sz="quarter" idx="1"/>
          </p:nvPr>
        </p:nvSpPr>
        <p:spPr>
          <a:xfrm>
            <a:off x="3856737" y="0"/>
            <a:ext cx="2950475" cy="498773"/>
          </a:xfrm>
          <a:prstGeom prst="rect">
            <a:avLst/>
          </a:prstGeom>
        </p:spPr>
        <p:txBody>
          <a:bodyPr vert="horz" lIns="91440" tIns="45720" rIns="91440" bIns="45720" rtlCol="0"/>
          <a:lstStyle>
            <a:lvl1pPr algn="r">
              <a:defRPr sz="1200"/>
            </a:lvl1pPr>
          </a:lstStyle>
          <a:p>
            <a:fld id="{2F46BB24-98AA-464C-BDA7-4A24F3C45C40}" type="datetimeFigureOut">
              <a:rPr lang="hu-HU" smtClean="0"/>
              <a:t>2019.10.01.</a:t>
            </a:fld>
            <a:endParaRPr lang="hu-HU"/>
          </a:p>
        </p:txBody>
      </p:sp>
      <p:sp>
        <p:nvSpPr>
          <p:cNvPr id="4" name="Élőláb helye 3"/>
          <p:cNvSpPr>
            <a:spLocks noGrp="1"/>
          </p:cNvSpPr>
          <p:nvPr>
            <p:ph type="ftr" sz="quarter" idx="2"/>
          </p:nvPr>
        </p:nvSpPr>
        <p:spPr>
          <a:xfrm>
            <a:off x="0" y="9442154"/>
            <a:ext cx="2950475" cy="498772"/>
          </a:xfrm>
          <a:prstGeom prst="rect">
            <a:avLst/>
          </a:prstGeom>
        </p:spPr>
        <p:txBody>
          <a:bodyPr vert="horz" lIns="91440" tIns="45720" rIns="91440" bIns="45720" rtlCol="0" anchor="b"/>
          <a:lstStyle>
            <a:lvl1pPr algn="l">
              <a:defRPr sz="1200"/>
            </a:lvl1pPr>
          </a:lstStyle>
          <a:p>
            <a:endParaRPr lang="hu-HU"/>
          </a:p>
        </p:txBody>
      </p:sp>
      <p:sp>
        <p:nvSpPr>
          <p:cNvPr id="5" name="Dia számának helye 4"/>
          <p:cNvSpPr>
            <a:spLocks noGrp="1"/>
          </p:cNvSpPr>
          <p:nvPr>
            <p:ph type="sldNum" sz="quarter" idx="3"/>
          </p:nvPr>
        </p:nvSpPr>
        <p:spPr>
          <a:xfrm>
            <a:off x="3856737" y="9442154"/>
            <a:ext cx="2950475" cy="498772"/>
          </a:xfrm>
          <a:prstGeom prst="rect">
            <a:avLst/>
          </a:prstGeom>
        </p:spPr>
        <p:txBody>
          <a:bodyPr vert="horz" lIns="91440" tIns="45720" rIns="91440" bIns="45720" rtlCol="0" anchor="b"/>
          <a:lstStyle>
            <a:lvl1pPr algn="r">
              <a:defRPr sz="1200"/>
            </a:lvl1pPr>
          </a:lstStyle>
          <a:p>
            <a:fld id="{C37A12A9-BAB3-4732-BAC8-9EA701ED6A73}" type="slidenum">
              <a:rPr lang="hu-HU" smtClean="0"/>
              <a:t>‹#›</a:t>
            </a:fld>
            <a:endParaRPr lang="hu-HU"/>
          </a:p>
        </p:txBody>
      </p:sp>
    </p:spTree>
    <p:extLst>
      <p:ext uri="{BB962C8B-B14F-4D97-AF65-F5344CB8AC3E}">
        <p14:creationId xmlns:p14="http://schemas.microsoft.com/office/powerpoint/2010/main" val="678932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50475" cy="497046"/>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56737" y="0"/>
            <a:ext cx="2950475" cy="497046"/>
          </a:xfrm>
          <a:prstGeom prst="rect">
            <a:avLst/>
          </a:prstGeom>
        </p:spPr>
        <p:txBody>
          <a:bodyPr vert="horz" lIns="91440" tIns="45720" rIns="91440" bIns="45720" rtlCol="0"/>
          <a:lstStyle>
            <a:lvl1pPr algn="r">
              <a:defRPr sz="1200"/>
            </a:lvl1pPr>
          </a:lstStyle>
          <a:p>
            <a:fld id="{7CDB4AF0-E50C-4886-8BA7-EF9163780249}" type="datetimeFigureOut">
              <a:rPr lang="hu-HU" smtClean="0"/>
              <a:pPr/>
              <a:t>2019.10.01.</a:t>
            </a:fld>
            <a:endParaRPr lang="hu-HU"/>
          </a:p>
        </p:txBody>
      </p:sp>
      <p:sp>
        <p:nvSpPr>
          <p:cNvPr id="4" name="Diakép helye 3"/>
          <p:cNvSpPr>
            <a:spLocks noGrp="1" noRot="1" noChangeAspect="1"/>
          </p:cNvSpPr>
          <p:nvPr>
            <p:ph type="sldImg" idx="2"/>
          </p:nvPr>
        </p:nvSpPr>
        <p:spPr>
          <a:xfrm>
            <a:off x="920750" y="746125"/>
            <a:ext cx="4967288" cy="372745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0879" y="4721940"/>
            <a:ext cx="5447030" cy="4473416"/>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9442154"/>
            <a:ext cx="2950475" cy="497046"/>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56737" y="9442154"/>
            <a:ext cx="2950475" cy="497046"/>
          </a:xfrm>
          <a:prstGeom prst="rect">
            <a:avLst/>
          </a:prstGeom>
        </p:spPr>
        <p:txBody>
          <a:bodyPr vert="horz" lIns="91440" tIns="45720" rIns="91440" bIns="45720" rtlCol="0" anchor="b"/>
          <a:lstStyle>
            <a:lvl1pPr algn="r">
              <a:defRPr sz="1200"/>
            </a:lvl1pPr>
          </a:lstStyle>
          <a:p>
            <a:fld id="{C9246274-3EC4-4E05-AEAA-A235F68018E7}" type="slidenum">
              <a:rPr lang="hu-HU" smtClean="0"/>
              <a:pPr/>
              <a:t>‹#›</a:t>
            </a:fld>
            <a:endParaRPr lang="hu-HU"/>
          </a:p>
        </p:txBody>
      </p:sp>
    </p:spTree>
    <p:extLst>
      <p:ext uri="{BB962C8B-B14F-4D97-AF65-F5344CB8AC3E}">
        <p14:creationId xmlns:p14="http://schemas.microsoft.com/office/powerpoint/2010/main" val="724693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a:t>
            </a:fld>
            <a:endParaRPr lang="hu-HU"/>
          </a:p>
        </p:txBody>
      </p:sp>
    </p:spTree>
    <p:extLst>
      <p:ext uri="{BB962C8B-B14F-4D97-AF65-F5344CB8AC3E}">
        <p14:creationId xmlns:p14="http://schemas.microsoft.com/office/powerpoint/2010/main" val="3038971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10</a:t>
            </a:fld>
            <a:endParaRPr lang="hu-HU"/>
          </a:p>
        </p:txBody>
      </p:sp>
    </p:spTree>
    <p:extLst>
      <p:ext uri="{BB962C8B-B14F-4D97-AF65-F5344CB8AC3E}">
        <p14:creationId xmlns:p14="http://schemas.microsoft.com/office/powerpoint/2010/main" val="1864496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11</a:t>
            </a:fld>
            <a:endParaRPr lang="hu-HU"/>
          </a:p>
        </p:txBody>
      </p:sp>
    </p:spTree>
    <p:extLst>
      <p:ext uri="{BB962C8B-B14F-4D97-AF65-F5344CB8AC3E}">
        <p14:creationId xmlns:p14="http://schemas.microsoft.com/office/powerpoint/2010/main" val="1864496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12</a:t>
            </a:fld>
            <a:endParaRPr lang="hu-HU"/>
          </a:p>
        </p:txBody>
      </p:sp>
    </p:spTree>
    <p:extLst>
      <p:ext uri="{BB962C8B-B14F-4D97-AF65-F5344CB8AC3E}">
        <p14:creationId xmlns:p14="http://schemas.microsoft.com/office/powerpoint/2010/main" val="1864496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200" b="1" dirty="0">
                <a:solidFill>
                  <a:srgbClr val="C00000"/>
                </a:solidFill>
                <a:latin typeface="Times New Roman" panose="02020603050405020304" pitchFamily="18" charset="0"/>
                <a:cs typeface="Times New Roman" panose="02020603050405020304" pitchFamily="18" charset="0"/>
              </a:rPr>
              <a:t>2019. október 01. és 2019. november 29. között:  ÁTMENETI IDŐSZAK</a:t>
            </a:r>
          </a:p>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13</a:t>
            </a:fld>
            <a:endParaRPr lang="hu-HU"/>
          </a:p>
        </p:txBody>
      </p:sp>
    </p:spTree>
    <p:extLst>
      <p:ext uri="{BB962C8B-B14F-4D97-AF65-F5344CB8AC3E}">
        <p14:creationId xmlns:p14="http://schemas.microsoft.com/office/powerpoint/2010/main" val="1864496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14</a:t>
            </a:fld>
            <a:endParaRPr lang="hu-HU"/>
          </a:p>
        </p:txBody>
      </p:sp>
    </p:spTree>
    <p:extLst>
      <p:ext uri="{BB962C8B-B14F-4D97-AF65-F5344CB8AC3E}">
        <p14:creationId xmlns:p14="http://schemas.microsoft.com/office/powerpoint/2010/main" val="1864496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15</a:t>
            </a:fld>
            <a:endParaRPr lang="hu-HU"/>
          </a:p>
        </p:txBody>
      </p:sp>
    </p:spTree>
    <p:extLst>
      <p:ext uri="{BB962C8B-B14F-4D97-AF65-F5344CB8AC3E}">
        <p14:creationId xmlns:p14="http://schemas.microsoft.com/office/powerpoint/2010/main" val="2731255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16</a:t>
            </a:fld>
            <a:endParaRPr lang="hu-HU"/>
          </a:p>
        </p:txBody>
      </p:sp>
    </p:spTree>
    <p:extLst>
      <p:ext uri="{BB962C8B-B14F-4D97-AF65-F5344CB8AC3E}">
        <p14:creationId xmlns:p14="http://schemas.microsoft.com/office/powerpoint/2010/main" val="1864496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17</a:t>
            </a:fld>
            <a:endParaRPr lang="hu-HU"/>
          </a:p>
        </p:txBody>
      </p:sp>
    </p:spTree>
    <p:extLst>
      <p:ext uri="{BB962C8B-B14F-4D97-AF65-F5344CB8AC3E}">
        <p14:creationId xmlns:p14="http://schemas.microsoft.com/office/powerpoint/2010/main" val="1864496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2</a:t>
            </a:fld>
            <a:endParaRPr lang="hu-HU"/>
          </a:p>
        </p:txBody>
      </p:sp>
    </p:spTree>
    <p:extLst>
      <p:ext uri="{BB962C8B-B14F-4D97-AF65-F5344CB8AC3E}">
        <p14:creationId xmlns:p14="http://schemas.microsoft.com/office/powerpoint/2010/main" val="3572036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3</a:t>
            </a:fld>
            <a:endParaRPr lang="hu-HU"/>
          </a:p>
        </p:txBody>
      </p:sp>
    </p:spTree>
    <p:extLst>
      <p:ext uri="{BB962C8B-B14F-4D97-AF65-F5344CB8AC3E}">
        <p14:creationId xmlns:p14="http://schemas.microsoft.com/office/powerpoint/2010/main" val="237219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4</a:t>
            </a:fld>
            <a:endParaRPr lang="hu-HU"/>
          </a:p>
        </p:txBody>
      </p:sp>
    </p:spTree>
    <p:extLst>
      <p:ext uri="{BB962C8B-B14F-4D97-AF65-F5344CB8AC3E}">
        <p14:creationId xmlns:p14="http://schemas.microsoft.com/office/powerpoint/2010/main" val="3572036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5</a:t>
            </a:fld>
            <a:endParaRPr lang="hu-HU"/>
          </a:p>
        </p:txBody>
      </p:sp>
    </p:spTree>
    <p:extLst>
      <p:ext uri="{BB962C8B-B14F-4D97-AF65-F5344CB8AC3E}">
        <p14:creationId xmlns:p14="http://schemas.microsoft.com/office/powerpoint/2010/main" val="3572036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a:t>Az Uniós Vámkódex előírja a vámhatóság</a:t>
            </a:r>
            <a:r>
              <a:rPr lang="hu-HU" baseline="0" dirty="0"/>
              <a:t> és az ügyfelek közötti kommunikáció elektronikus megvalósításának kötelezettségét, ami az AEO eljárásokra is vonatkozik. A Vámkódex rendelkezése alapján az EU által felállított </a:t>
            </a:r>
            <a:r>
              <a:rPr lang="hu-HU" dirty="0"/>
              <a:t>munkaprogram</a:t>
            </a:r>
            <a:r>
              <a:rPr lang="hu-HU" baseline="0" dirty="0"/>
              <a:t> határozza ennek az elektronizálásnak az ütemét. Az AEO esetében az elektronizálás két szakaszban történik, az 1. szakasz már múlt évben lezárult. Ekkor az AEO engedély iránti kérelem formanyomtatványának változását tapasztalhatták az ügyfelek, illetve a vámhatóság az általa használt ún. EOS (</a:t>
            </a:r>
            <a:r>
              <a:rPr lang="hu-HU" baseline="0" dirty="0" err="1"/>
              <a:t>Economic</a:t>
            </a:r>
            <a:r>
              <a:rPr lang="hu-HU" baseline="0" dirty="0"/>
              <a:t> Operator System) alkalmazás módosulását, amiben uniós szinten tartják nyilván az AEO engedély iránti kérelmeket és engedélyeket, illetve az ezekkel kapcsolatos, tagállami vámhatóságok közötti információcseréket, pl. információs eljárás és egyeztetési eljárás. Ebben a rendszerben a vámos kollégák visznek be adatokat manuális úton, mint például a kérelem formanyomtatvány begépelése. </a:t>
            </a:r>
          </a:p>
          <a:p>
            <a:r>
              <a:rPr lang="hu-HU" baseline="0" dirty="0"/>
              <a:t>A fejlesztés 2. szakaszának határideje 2019. október 01., vagyis az </a:t>
            </a:r>
            <a:r>
              <a:rPr lang="hu-HU" baseline="0" dirty="0" err="1"/>
              <a:t>eAEO</a:t>
            </a:r>
            <a:r>
              <a:rPr lang="hu-HU" baseline="0" dirty="0"/>
              <a:t> elindulása.</a:t>
            </a:r>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6</a:t>
            </a:fld>
            <a:endParaRPr lang="hu-HU"/>
          </a:p>
        </p:txBody>
      </p:sp>
    </p:spTree>
    <p:extLst>
      <p:ext uri="{BB962C8B-B14F-4D97-AF65-F5344CB8AC3E}">
        <p14:creationId xmlns:p14="http://schemas.microsoft.com/office/powerpoint/2010/main" val="89690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7</a:t>
            </a:fld>
            <a:endParaRPr lang="hu-HU"/>
          </a:p>
        </p:txBody>
      </p:sp>
    </p:spTree>
    <p:extLst>
      <p:ext uri="{BB962C8B-B14F-4D97-AF65-F5344CB8AC3E}">
        <p14:creationId xmlns:p14="http://schemas.microsoft.com/office/powerpoint/2010/main" val="2798610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8</a:t>
            </a:fld>
            <a:endParaRPr lang="hu-HU"/>
          </a:p>
        </p:txBody>
      </p:sp>
    </p:spTree>
    <p:extLst>
      <p:ext uri="{BB962C8B-B14F-4D97-AF65-F5344CB8AC3E}">
        <p14:creationId xmlns:p14="http://schemas.microsoft.com/office/powerpoint/2010/main" val="1864496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9246274-3EC4-4E05-AEAA-A235F68018E7}" type="slidenum">
              <a:rPr lang="hu-HU" smtClean="0"/>
              <a:pPr/>
              <a:t>9</a:t>
            </a:fld>
            <a:endParaRPr lang="hu-HU"/>
          </a:p>
        </p:txBody>
      </p:sp>
    </p:spTree>
    <p:extLst>
      <p:ext uri="{BB962C8B-B14F-4D97-AF65-F5344CB8AC3E}">
        <p14:creationId xmlns:p14="http://schemas.microsoft.com/office/powerpoint/2010/main" val="1864496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a:t>Mintacím szerkesztése</a:t>
            </a:r>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a:t>Alcím mintájának szerkesztése</a:t>
            </a:r>
          </a:p>
        </p:txBody>
      </p:sp>
      <p:sp>
        <p:nvSpPr>
          <p:cNvPr id="4" name="Dátum helye 3"/>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a:t>Mintacím szerkesztése</a:t>
            </a:r>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a:t>Mintacím szerkesztése</a:t>
            </a:r>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a:t>Mintacím szerkesztése</a:t>
            </a:r>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a:t>Mintacím szerkesztése</a:t>
            </a:r>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átum helye 4"/>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a:t>Mintacím szerkesztése</a:t>
            </a:r>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átum helye 4"/>
          <p:cNvSpPr>
            <a:spLocks noGrp="1"/>
          </p:cNvSpPr>
          <p:nvPr>
            <p:ph type="dt" sz="half" idx="10"/>
          </p:nvPr>
        </p:nvSpPr>
        <p:spPr/>
        <p:txBody>
          <a:bodyPr/>
          <a:lstStyle/>
          <a:p>
            <a:fld id="{1838DA30-C8B1-4779-839D-86C5E2B0F685}" type="datetimeFigureOut">
              <a:rPr lang="hu-HU" smtClean="0"/>
              <a:pPr/>
              <a:t>2019.10.01.</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369A140-56F3-4FE6-9B42-B6FACC1B9EA6}"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a:t>Mintacím szerkesztése</a:t>
            </a:r>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38DA30-C8B1-4779-839D-86C5E2B0F685}" type="datetimeFigureOut">
              <a:rPr lang="hu-HU" smtClean="0"/>
              <a:pPr/>
              <a:t>2019.10.01.</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69A140-56F3-4FE6-9B42-B6FACC1B9EA6}"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jpeg"/><Relationship Id="rId7" Type="http://schemas.openxmlformats.org/officeDocument/2006/relationships/diagramColors" Target="../diagrams/colors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1.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jpeg"/><Relationship Id="rId7" Type="http://schemas.openxmlformats.org/officeDocument/2006/relationships/diagramColors" Target="../diagrams/colors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2.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jpeg"/><Relationship Id="rId7" Type="http://schemas.openxmlformats.org/officeDocument/2006/relationships/diagramColors" Target="../diagrams/colors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3.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jpeg"/><Relationship Id="rId7" Type="http://schemas.openxmlformats.org/officeDocument/2006/relationships/diagramColors" Target="../diagrams/colors10.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4.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jpeg"/><Relationship Id="rId7" Type="http://schemas.openxmlformats.org/officeDocument/2006/relationships/diagramColors" Target="../diagrams/colors1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jpeg"/><Relationship Id="rId7" Type="http://schemas.openxmlformats.org/officeDocument/2006/relationships/diagramColors" Target="../diagrams/colors1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jpe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jpe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jpe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jpe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755576" y="2564904"/>
            <a:ext cx="7774632" cy="1584176"/>
          </a:xfrm>
          <a:effectLst>
            <a:outerShdw blurRad="50800" dist="38100" dir="2700000" algn="tl" rotWithShape="0">
              <a:prstClr val="black">
                <a:alpha val="40000"/>
              </a:prstClr>
            </a:outerShdw>
          </a:effectLst>
        </p:spPr>
        <p:txBody>
          <a:bodyPr>
            <a:normAutofit/>
          </a:bodyPr>
          <a:lstStyle/>
          <a:p>
            <a:r>
              <a:rPr lang="hu-HU" sz="3600" b="1" dirty="0">
                <a:latin typeface="Times New Roman" pitchFamily="18" charset="0"/>
                <a:cs typeface="Times New Roman" pitchFamily="18" charset="0"/>
              </a:rPr>
              <a:t>Az </a:t>
            </a:r>
            <a:r>
              <a:rPr lang="hu-HU" sz="3600" b="1" dirty="0" err="1">
                <a:latin typeface="Times New Roman" pitchFamily="18" charset="0"/>
                <a:cs typeface="Times New Roman" pitchFamily="18" charset="0"/>
              </a:rPr>
              <a:t>eAEO</a:t>
            </a:r>
            <a:r>
              <a:rPr lang="hu-HU" sz="3600" b="1">
                <a:latin typeface="Times New Roman" pitchFamily="18" charset="0"/>
                <a:cs typeface="Times New Roman" pitchFamily="18" charset="0"/>
              </a:rPr>
              <a:t> háttere</a:t>
            </a:r>
            <a:endParaRPr lang="hu-HU" sz="3600" b="1" dirty="0">
              <a:latin typeface="Times New Roman" pitchFamily="18" charset="0"/>
              <a:cs typeface="Times New Roman" pitchFamily="18" charset="0"/>
              <a:sym typeface="Verdana Bold"/>
            </a:endParaRPr>
          </a:p>
        </p:txBody>
      </p:sp>
      <p:sp>
        <p:nvSpPr>
          <p:cNvPr id="3" name="Alcím 2"/>
          <p:cNvSpPr>
            <a:spLocks noGrp="1"/>
          </p:cNvSpPr>
          <p:nvPr>
            <p:ph type="subTitle" idx="1"/>
          </p:nvPr>
        </p:nvSpPr>
        <p:spPr>
          <a:xfrm>
            <a:off x="0" y="5013176"/>
            <a:ext cx="9144000" cy="1363022"/>
          </a:xfrm>
        </p:spPr>
        <p:txBody>
          <a:bodyPr>
            <a:normAutofit/>
          </a:bodyPr>
          <a:lstStyle/>
          <a:p>
            <a:r>
              <a:rPr lang="hu-HU" sz="2000" dirty="0">
                <a:solidFill>
                  <a:schemeClr val="tx1"/>
                </a:solidFill>
                <a:latin typeface="Times New Roman" pitchFamily="18" charset="0"/>
                <a:cs typeface="Times New Roman" pitchFamily="18" charset="0"/>
                <a:sym typeface="Verdana Bold"/>
              </a:rPr>
              <a:t>Budapest, 2019. szeptember 23.</a:t>
            </a:r>
          </a:p>
          <a:p>
            <a:r>
              <a:rPr lang="hu-HU" sz="1800" i="1" dirty="0">
                <a:solidFill>
                  <a:schemeClr val="tx1"/>
                </a:solidFill>
                <a:latin typeface="Times New Roman" pitchFamily="18" charset="0"/>
                <a:cs typeface="Times New Roman" pitchFamily="18" charset="0"/>
                <a:sym typeface="Verdana Bold"/>
              </a:rPr>
              <a:t>Takácsné Illés Mária pénzügyőr őrnagy</a:t>
            </a:r>
          </a:p>
          <a:p>
            <a:r>
              <a:rPr lang="hu-HU" sz="1800" i="1" dirty="0">
                <a:solidFill>
                  <a:schemeClr val="tx1"/>
                </a:solidFill>
                <a:latin typeface="Times New Roman" pitchFamily="18" charset="0"/>
                <a:cs typeface="Times New Roman" pitchFamily="18" charset="0"/>
                <a:sym typeface="Verdana Bold"/>
              </a:rPr>
              <a:t>NAV KI Vám Főosztály</a:t>
            </a:r>
          </a:p>
          <a:p>
            <a:endParaRPr lang="hu-HU" sz="6400" dirty="0">
              <a:solidFill>
                <a:schemeClr val="tx1"/>
              </a:solidFill>
              <a:latin typeface="Arial Rounded MT Bold" pitchFamily="34" charset="0"/>
              <a:sym typeface="Verdana Bold"/>
            </a:endParaRPr>
          </a:p>
          <a:p>
            <a:endParaRPr lang="hu-H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512" y="188640"/>
            <a:ext cx="8517632" cy="936104"/>
          </a:xfrm>
        </p:spPr>
        <p:txBody>
          <a:bodyPr>
            <a:noAutofit/>
          </a:bodyPr>
          <a:lstStyle/>
          <a:p>
            <a:pPr marL="265113" indent="-265113">
              <a:defRPr/>
            </a:pPr>
            <a:r>
              <a:rPr lang="hu-HU" sz="3200" b="1" dirty="0">
                <a:latin typeface="Times New Roman" pitchFamily="18" charset="0"/>
                <a:cs typeface="Times New Roman" pitchFamily="18" charset="0"/>
              </a:rPr>
              <a:t>Mikortól lehet/</a:t>
            </a:r>
            <a:r>
              <a:rPr lang="hu-HU" sz="3200" b="1" u="sng" dirty="0">
                <a:solidFill>
                  <a:srgbClr val="C00000"/>
                </a:solidFill>
                <a:latin typeface="Times New Roman" pitchFamily="18" charset="0"/>
                <a:cs typeface="Times New Roman" pitchFamily="18" charset="0"/>
              </a:rPr>
              <a:t>kell</a:t>
            </a:r>
            <a:r>
              <a:rPr lang="hu-HU" sz="3200" b="1" dirty="0">
                <a:latin typeface="Times New Roman" pitchFamily="18" charset="0"/>
                <a:cs typeface="Times New Roman" pitchFamily="18" charset="0"/>
              </a:rPr>
              <a:t> használni?</a:t>
            </a:r>
          </a:p>
        </p:txBody>
      </p:sp>
      <p:graphicFrame>
        <p:nvGraphicFramePr>
          <p:cNvPr id="4" name="Tartalom helye 3"/>
          <p:cNvGraphicFramePr>
            <a:graphicFrameLocks noGrp="1"/>
          </p:cNvGraphicFramePr>
          <p:nvPr>
            <p:ph idx="1"/>
            <p:extLst>
              <p:ext uri="{D42A27DB-BD31-4B8C-83A1-F6EECF244321}">
                <p14:modId xmlns:p14="http://schemas.microsoft.com/office/powerpoint/2010/main" val="1795736723"/>
              </p:ext>
            </p:extLst>
          </p:nvPr>
        </p:nvGraphicFramePr>
        <p:xfrm>
          <a:off x="323528" y="1268760"/>
          <a:ext cx="8568952" cy="5328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52964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9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512" y="188640"/>
            <a:ext cx="8517632" cy="720080"/>
          </a:xfrm>
        </p:spPr>
        <p:txBody>
          <a:bodyPr>
            <a:noAutofit/>
          </a:bodyPr>
          <a:lstStyle/>
          <a:p>
            <a:pPr marL="265113" indent="-265113">
              <a:defRPr/>
            </a:pPr>
            <a:r>
              <a:rPr lang="hu-HU" sz="3200" b="1" dirty="0">
                <a:latin typeface="Times New Roman" pitchFamily="18" charset="0"/>
                <a:cs typeface="Times New Roman" pitchFamily="18" charset="0"/>
              </a:rPr>
              <a:t>Mikortól lehet/</a:t>
            </a:r>
            <a:r>
              <a:rPr lang="hu-HU" sz="3200" b="1" u="sng" dirty="0">
                <a:solidFill>
                  <a:srgbClr val="C00000"/>
                </a:solidFill>
                <a:latin typeface="Times New Roman" pitchFamily="18" charset="0"/>
                <a:cs typeface="Times New Roman" pitchFamily="18" charset="0"/>
              </a:rPr>
              <a:t>kell</a:t>
            </a:r>
            <a:r>
              <a:rPr lang="hu-HU" sz="3200" b="1" dirty="0">
                <a:latin typeface="Times New Roman" pitchFamily="18" charset="0"/>
                <a:cs typeface="Times New Roman" pitchFamily="18" charset="0"/>
              </a:rPr>
              <a:t> használni? </a:t>
            </a:r>
            <a:r>
              <a:rPr lang="hu-HU" sz="3200" b="1" dirty="0">
                <a:solidFill>
                  <a:srgbClr val="C00000"/>
                </a:solidFill>
                <a:latin typeface="Times New Roman" pitchFamily="18" charset="0"/>
                <a:cs typeface="Times New Roman" pitchFamily="18" charset="0"/>
              </a:rPr>
              <a:t>2. fázis</a:t>
            </a:r>
          </a:p>
        </p:txBody>
      </p:sp>
      <p:graphicFrame>
        <p:nvGraphicFramePr>
          <p:cNvPr id="8" name="Tartalom helye 7"/>
          <p:cNvGraphicFramePr>
            <a:graphicFrameLocks noGrp="1"/>
          </p:cNvGraphicFramePr>
          <p:nvPr>
            <p:ph idx="1"/>
            <p:extLst>
              <p:ext uri="{D42A27DB-BD31-4B8C-83A1-F6EECF244321}">
                <p14:modId xmlns:p14="http://schemas.microsoft.com/office/powerpoint/2010/main" val="2482139215"/>
              </p:ext>
            </p:extLst>
          </p:nvPr>
        </p:nvGraphicFramePr>
        <p:xfrm>
          <a:off x="0" y="980728"/>
          <a:ext cx="9036496" cy="58772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80102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graphicFrame>
        <p:nvGraphicFramePr>
          <p:cNvPr id="3" name="Tartalom helye 2"/>
          <p:cNvGraphicFramePr>
            <a:graphicFrameLocks noGrp="1"/>
          </p:cNvGraphicFramePr>
          <p:nvPr>
            <p:ph idx="1"/>
            <p:extLst>
              <p:ext uri="{D42A27DB-BD31-4B8C-83A1-F6EECF244321}">
                <p14:modId xmlns:p14="http://schemas.microsoft.com/office/powerpoint/2010/main" val="13191764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zövegdoboz 4"/>
          <p:cNvSpPr txBox="1"/>
          <p:nvPr/>
        </p:nvSpPr>
        <p:spPr>
          <a:xfrm>
            <a:off x="755576" y="476672"/>
            <a:ext cx="7776864" cy="646331"/>
          </a:xfrm>
          <a:prstGeom prst="rect">
            <a:avLst/>
          </a:prstGeom>
          <a:noFill/>
        </p:spPr>
        <p:txBody>
          <a:bodyPr wrap="square" rtlCol="0">
            <a:spAutoFit/>
          </a:bodyPr>
          <a:lstStyle/>
          <a:p>
            <a:pPr algn="ctr"/>
            <a:r>
              <a:rPr lang="hu-HU" sz="3600" b="1" dirty="0">
                <a:latin typeface="Times New Roman" panose="02020603050405020304" pitchFamily="18" charset="0"/>
                <a:cs typeface="Times New Roman" panose="02020603050405020304" pitchFamily="18" charset="0"/>
              </a:rPr>
              <a:t>…de mi van addig?</a:t>
            </a:r>
          </a:p>
        </p:txBody>
      </p:sp>
    </p:spTree>
    <p:extLst>
      <p:ext uri="{BB962C8B-B14F-4D97-AF65-F5344CB8AC3E}">
        <p14:creationId xmlns:p14="http://schemas.microsoft.com/office/powerpoint/2010/main" val="2931610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512" y="188640"/>
            <a:ext cx="8517632" cy="936104"/>
          </a:xfrm>
        </p:spPr>
        <p:txBody>
          <a:bodyPr>
            <a:noAutofit/>
          </a:bodyPr>
          <a:lstStyle/>
          <a:p>
            <a:pPr marL="265113" indent="-265113">
              <a:defRPr/>
            </a:pPr>
            <a:r>
              <a:rPr lang="hu-HU" sz="4000" b="1" dirty="0">
                <a:latin typeface="Times New Roman" pitchFamily="18" charset="0"/>
                <a:cs typeface="Times New Roman" pitchFamily="18" charset="0"/>
              </a:rPr>
              <a:t>És mi van a bevezetés után?</a:t>
            </a:r>
          </a:p>
        </p:txBody>
      </p:sp>
      <p:graphicFrame>
        <p:nvGraphicFramePr>
          <p:cNvPr id="5" name="Tartalom helye 4"/>
          <p:cNvGraphicFramePr>
            <a:graphicFrameLocks noGrp="1"/>
          </p:cNvGraphicFramePr>
          <p:nvPr>
            <p:ph idx="1"/>
            <p:extLst>
              <p:ext uri="{D42A27DB-BD31-4B8C-83A1-F6EECF244321}">
                <p14:modId xmlns:p14="http://schemas.microsoft.com/office/powerpoint/2010/main" val="259503725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02879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512" y="188640"/>
            <a:ext cx="8517632" cy="936104"/>
          </a:xfrm>
        </p:spPr>
        <p:txBody>
          <a:bodyPr>
            <a:noAutofit/>
          </a:bodyPr>
          <a:lstStyle/>
          <a:p>
            <a:pPr marL="265113" indent="-265113">
              <a:defRPr/>
            </a:pPr>
            <a:r>
              <a:rPr lang="hu-HU" sz="3200" b="1" dirty="0">
                <a:latin typeface="Times New Roman" pitchFamily="18" charset="0"/>
                <a:cs typeface="Times New Roman" pitchFamily="18" charset="0"/>
              </a:rPr>
              <a:t>És mi van a bevezetés után? Átmeneti időszak!</a:t>
            </a:r>
          </a:p>
        </p:txBody>
      </p:sp>
      <p:graphicFrame>
        <p:nvGraphicFramePr>
          <p:cNvPr id="4" name="Tartalom helye 3"/>
          <p:cNvGraphicFramePr>
            <a:graphicFrameLocks noGrp="1"/>
          </p:cNvGraphicFramePr>
          <p:nvPr>
            <p:ph idx="1"/>
            <p:extLst>
              <p:ext uri="{D42A27DB-BD31-4B8C-83A1-F6EECF244321}">
                <p14:modId xmlns:p14="http://schemas.microsoft.com/office/powerpoint/2010/main" val="1433533435"/>
              </p:ext>
            </p:extLst>
          </p:nvPr>
        </p:nvGraphicFramePr>
        <p:xfrm>
          <a:off x="251520" y="980728"/>
          <a:ext cx="8640960" cy="56166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5" name="Egyenes összekötő nyíllal 4"/>
          <p:cNvCxnSpPr/>
          <p:nvPr/>
        </p:nvCxnSpPr>
        <p:spPr>
          <a:xfrm>
            <a:off x="4067944" y="3875310"/>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Egyenes összekötő nyíllal 10"/>
          <p:cNvCxnSpPr/>
          <p:nvPr/>
        </p:nvCxnSpPr>
        <p:spPr>
          <a:xfrm>
            <a:off x="3743908" y="5589240"/>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487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512" y="188640"/>
            <a:ext cx="8517632" cy="936104"/>
          </a:xfrm>
        </p:spPr>
        <p:txBody>
          <a:bodyPr>
            <a:noAutofit/>
          </a:bodyPr>
          <a:lstStyle/>
          <a:p>
            <a:pPr marL="265113" indent="-265113">
              <a:defRPr/>
            </a:pPr>
            <a:r>
              <a:rPr lang="hu-HU" sz="3200" b="1" dirty="0">
                <a:latin typeface="Times New Roman" pitchFamily="18" charset="0"/>
                <a:cs typeface="Times New Roman" pitchFamily="18" charset="0"/>
              </a:rPr>
              <a:t>És mi van a bevezetés után?</a:t>
            </a:r>
          </a:p>
        </p:txBody>
      </p:sp>
      <p:pic>
        <p:nvPicPr>
          <p:cNvPr id="4" name="Kép 3"/>
          <p:cNvPicPr>
            <a:picLocks noChangeAspect="1"/>
          </p:cNvPicPr>
          <p:nvPr/>
        </p:nvPicPr>
        <p:blipFill>
          <a:blip r:embed="rId4"/>
          <a:stretch>
            <a:fillRect/>
          </a:stretch>
        </p:blipFill>
        <p:spPr>
          <a:xfrm>
            <a:off x="179512" y="1586455"/>
            <a:ext cx="8746637" cy="4442927"/>
          </a:xfrm>
          <a:prstGeom prst="rect">
            <a:avLst/>
          </a:prstGeom>
        </p:spPr>
      </p:pic>
      <p:sp>
        <p:nvSpPr>
          <p:cNvPr id="3" name="Ellipszis 2"/>
          <p:cNvSpPr/>
          <p:nvPr/>
        </p:nvSpPr>
        <p:spPr>
          <a:xfrm>
            <a:off x="179512" y="4509120"/>
            <a:ext cx="45719" cy="72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1448455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512" y="188640"/>
            <a:ext cx="8517632" cy="936104"/>
          </a:xfrm>
        </p:spPr>
        <p:txBody>
          <a:bodyPr>
            <a:noAutofit/>
          </a:bodyPr>
          <a:lstStyle/>
          <a:p>
            <a:pPr marL="265113" indent="-265113">
              <a:defRPr/>
            </a:pPr>
            <a:r>
              <a:rPr lang="hu-HU" sz="3600" b="1" dirty="0">
                <a:latin typeface="Times New Roman" pitchFamily="18" charset="0"/>
                <a:cs typeface="Times New Roman" pitchFamily="18" charset="0"/>
              </a:rPr>
              <a:t>Ismeretanyagok</a:t>
            </a:r>
          </a:p>
        </p:txBody>
      </p:sp>
      <p:graphicFrame>
        <p:nvGraphicFramePr>
          <p:cNvPr id="4" name="Tartalom helye 3"/>
          <p:cNvGraphicFramePr>
            <a:graphicFrameLocks noGrp="1"/>
          </p:cNvGraphicFramePr>
          <p:nvPr>
            <p:ph idx="1"/>
            <p:extLst>
              <p:ext uri="{D42A27DB-BD31-4B8C-83A1-F6EECF244321}">
                <p14:modId xmlns:p14="http://schemas.microsoft.com/office/powerpoint/2010/main" val="206899770"/>
              </p:ext>
            </p:extLst>
          </p:nvPr>
        </p:nvGraphicFramePr>
        <p:xfrm>
          <a:off x="323528" y="1268760"/>
          <a:ext cx="8568952" cy="5328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2780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5" name="Tartalom helye 4"/>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403648" y="1340768"/>
            <a:ext cx="6338478" cy="4225652"/>
          </a:xfrm>
        </p:spPr>
      </p:pic>
    </p:spTree>
    <p:extLst>
      <p:ext uri="{BB962C8B-B14F-4D97-AF65-F5344CB8AC3E}">
        <p14:creationId xmlns:p14="http://schemas.microsoft.com/office/powerpoint/2010/main" val="163052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685800" y="785794"/>
            <a:ext cx="7772400" cy="1857388"/>
          </a:xfrm>
          <a:noFill/>
          <a:effectLst>
            <a:glow rad="63500">
              <a:schemeClr val="bg1">
                <a:alpha val="40000"/>
              </a:schemeClr>
            </a:glow>
            <a:outerShdw blurRad="50800" dist="38100" dir="2700000" algn="tl" rotWithShape="0">
              <a:prstClr val="black">
                <a:alpha val="40000"/>
              </a:prstClr>
            </a:outerShdw>
          </a:effectLst>
        </p:spPr>
        <p:txBody>
          <a:bodyPr/>
          <a:lstStyle/>
          <a:p>
            <a:r>
              <a:rPr lang="hu-HU" i="1" dirty="0">
                <a:solidFill>
                  <a:schemeClr val="bg1"/>
                </a:solidFill>
              </a:rPr>
              <a:t>Köszönöm a figyelmet!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graphicFrame>
        <p:nvGraphicFramePr>
          <p:cNvPr id="6" name="Tartalom helye 5"/>
          <p:cNvGraphicFramePr>
            <a:graphicFrameLocks noGrp="1"/>
          </p:cNvGraphicFramePr>
          <p:nvPr>
            <p:ph idx="1"/>
            <p:extLst>
              <p:ext uri="{D42A27DB-BD31-4B8C-83A1-F6EECF244321}">
                <p14:modId xmlns:p14="http://schemas.microsoft.com/office/powerpoint/2010/main" val="1567206574"/>
              </p:ext>
            </p:extLst>
          </p:nvPr>
        </p:nvGraphicFramePr>
        <p:xfrm>
          <a:off x="467544" y="620688"/>
          <a:ext cx="8229600" cy="55446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025901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631716" y="188640"/>
            <a:ext cx="8229600" cy="576064"/>
          </a:xfrm>
        </p:spPr>
        <p:txBody>
          <a:bodyPr>
            <a:normAutofit/>
          </a:bodyPr>
          <a:lstStyle/>
          <a:p>
            <a:pPr>
              <a:defRPr/>
            </a:pPr>
            <a:r>
              <a:rPr lang="hu-HU" sz="2800" b="1" i="1" dirty="0">
                <a:latin typeface="Times New Roman" pitchFamily="18" charset="0"/>
                <a:ea typeface="ヒラギノ角ゴ ProN W3" charset="0"/>
                <a:cs typeface="Times New Roman" pitchFamily="18" charset="0"/>
                <a:sym typeface="Gill Sans" charset="0"/>
              </a:rPr>
              <a:t> </a:t>
            </a:r>
          </a:p>
        </p:txBody>
      </p:sp>
      <p:sp>
        <p:nvSpPr>
          <p:cNvPr id="3" name="Tartalom helye 2"/>
          <p:cNvSpPr>
            <a:spLocks noGrp="1"/>
          </p:cNvSpPr>
          <p:nvPr>
            <p:ph idx="1"/>
          </p:nvPr>
        </p:nvSpPr>
        <p:spPr>
          <a:xfrm>
            <a:off x="467544" y="879532"/>
            <a:ext cx="8136904" cy="5357780"/>
          </a:xfrm>
        </p:spPr>
        <p:txBody>
          <a:bodyPr>
            <a:normAutofit/>
          </a:bodyPr>
          <a:lstStyle/>
          <a:p>
            <a:pPr algn="just">
              <a:defRPr/>
            </a:pPr>
            <a:endParaRPr lang="hu-HU" dirty="0">
              <a:latin typeface="Arial Rounded MT Bold" pitchFamily="34" charset="0"/>
            </a:endParaRPr>
          </a:p>
          <a:p>
            <a:pPr algn="just">
              <a:buFontTx/>
              <a:buChar char="-"/>
              <a:defRPr/>
            </a:pPr>
            <a:endParaRPr lang="hu-HU" sz="7200" dirty="0"/>
          </a:p>
          <a:p>
            <a:pPr algn="just">
              <a:buFontTx/>
              <a:buChar char="-"/>
              <a:defRPr/>
            </a:pPr>
            <a:endParaRPr lang="hu-HU" sz="7200" dirty="0"/>
          </a:p>
          <a:p>
            <a:endParaRPr lang="hu-HU" dirty="0"/>
          </a:p>
        </p:txBody>
      </p:sp>
      <p:pic>
        <p:nvPicPr>
          <p:cNvPr id="4" name="Kép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608" y="836712"/>
            <a:ext cx="7014348" cy="4683596"/>
          </a:xfrm>
          <a:prstGeom prst="roundRect">
            <a:avLst>
              <a:gd name="adj" fmla="val 16667"/>
            </a:avLst>
          </a:prstGeom>
          <a:ln>
            <a:noFill/>
          </a:ln>
          <a:effectLst>
            <a:outerShdw blurRad="127000" dist="38100" dir="2700000" algn="ctr">
              <a:srgbClr val="000000">
                <a:alpha val="45000"/>
              </a:srgbClr>
            </a:outerShdw>
            <a:reflection blurRad="6350" stA="50000" endA="300" endPos="38500" dist="508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spTree>
    <p:extLst>
      <p:ext uri="{BB962C8B-B14F-4D97-AF65-F5344CB8AC3E}">
        <p14:creationId xmlns:p14="http://schemas.microsoft.com/office/powerpoint/2010/main" val="424605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graphicFrame>
        <p:nvGraphicFramePr>
          <p:cNvPr id="6" name="Tartalom helye 5"/>
          <p:cNvGraphicFramePr>
            <a:graphicFrameLocks noGrp="1"/>
          </p:cNvGraphicFramePr>
          <p:nvPr>
            <p:ph idx="1"/>
            <p:extLst>
              <p:ext uri="{D42A27DB-BD31-4B8C-83A1-F6EECF244321}">
                <p14:modId xmlns:p14="http://schemas.microsoft.com/office/powerpoint/2010/main" val="2569166947"/>
              </p:ext>
            </p:extLst>
          </p:nvPr>
        </p:nvGraphicFramePr>
        <p:xfrm>
          <a:off x="467544" y="620688"/>
          <a:ext cx="8229600" cy="55446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7580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3" name="Tartalom helye 2"/>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259632" y="1844824"/>
            <a:ext cx="6371513" cy="296304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1430717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467544" y="260647"/>
            <a:ext cx="8229600" cy="750379"/>
          </a:xfrm>
        </p:spPr>
        <p:txBody>
          <a:bodyPr>
            <a:noAutofit/>
          </a:bodyPr>
          <a:lstStyle/>
          <a:p>
            <a:pPr marL="265113" indent="-265113">
              <a:defRPr/>
            </a:pPr>
            <a:r>
              <a:rPr lang="hu-HU" sz="4000" b="1" dirty="0">
                <a:latin typeface="Times New Roman" pitchFamily="18" charset="0"/>
                <a:ea typeface="ヒラギノ角ゴ ProN W3" charset="0"/>
                <a:cs typeface="Times New Roman" pitchFamily="18" charset="0"/>
                <a:sym typeface="Gill Sans" charset="0"/>
              </a:rPr>
              <a:t>Mi az az </a:t>
            </a:r>
            <a:r>
              <a:rPr lang="hu-HU" sz="4000" b="1" dirty="0" err="1">
                <a:latin typeface="Times New Roman" pitchFamily="18" charset="0"/>
                <a:ea typeface="ヒラギノ角ゴ ProN W3" charset="0"/>
                <a:cs typeface="Times New Roman" pitchFamily="18" charset="0"/>
                <a:sym typeface="Gill Sans" charset="0"/>
              </a:rPr>
              <a:t>eAEO</a:t>
            </a:r>
            <a:r>
              <a:rPr lang="hu-HU" sz="4000" b="1" dirty="0">
                <a:latin typeface="Times New Roman" pitchFamily="18" charset="0"/>
                <a:ea typeface="ヒラギノ角ゴ ProN W3" charset="0"/>
                <a:cs typeface="Times New Roman" pitchFamily="18" charset="0"/>
                <a:sym typeface="Gill Sans" charset="0"/>
              </a:rPr>
              <a:t>?</a:t>
            </a:r>
          </a:p>
        </p:txBody>
      </p:sp>
      <p:sp>
        <p:nvSpPr>
          <p:cNvPr id="3" name="Tartalom helye 2"/>
          <p:cNvSpPr>
            <a:spLocks noGrp="1"/>
          </p:cNvSpPr>
          <p:nvPr>
            <p:ph idx="1"/>
          </p:nvPr>
        </p:nvSpPr>
        <p:spPr>
          <a:xfrm>
            <a:off x="467544" y="1124744"/>
            <a:ext cx="8229600" cy="5328592"/>
          </a:xfrm>
        </p:spPr>
        <p:txBody>
          <a:bodyPr>
            <a:normAutofit/>
          </a:bodyPr>
          <a:lstStyle/>
          <a:p>
            <a:pPr algn="just">
              <a:defRPr/>
            </a:pPr>
            <a:endParaRPr lang="hu-HU" dirty="0">
              <a:latin typeface="Arial Rounded MT Bold" pitchFamily="34" charset="0"/>
            </a:endParaRPr>
          </a:p>
          <a:p>
            <a:pPr algn="just">
              <a:defRPr/>
            </a:pPr>
            <a:endParaRPr lang="hu-HU" dirty="0">
              <a:latin typeface="Arial Rounded MT Bold" pitchFamily="34" charset="0"/>
            </a:endParaRPr>
          </a:p>
          <a:p>
            <a:pPr algn="just">
              <a:defRPr/>
            </a:pPr>
            <a:endParaRPr lang="hu-HU" dirty="0">
              <a:latin typeface="Arial Rounded MT Bold" pitchFamily="34" charset="0"/>
            </a:endParaRPr>
          </a:p>
          <a:p>
            <a:endParaRPr lang="hu-HU" dirty="0"/>
          </a:p>
        </p:txBody>
      </p:sp>
      <p:graphicFrame>
        <p:nvGraphicFramePr>
          <p:cNvPr id="5" name="Tartalom helye 5"/>
          <p:cNvGraphicFramePr>
            <a:graphicFrameLocks/>
          </p:cNvGraphicFramePr>
          <p:nvPr>
            <p:extLst>
              <p:ext uri="{D42A27DB-BD31-4B8C-83A1-F6EECF244321}">
                <p14:modId xmlns:p14="http://schemas.microsoft.com/office/powerpoint/2010/main" val="3155654563"/>
              </p:ext>
            </p:extLst>
          </p:nvPr>
        </p:nvGraphicFramePr>
        <p:xfrm>
          <a:off x="179512" y="908720"/>
          <a:ext cx="8640960" cy="56166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9345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 calcmode="lin" valueType="num">
                                      <p:cBhvr>
                                        <p:cTn id="9" dur="2000" fill="hold"/>
                                        <p:tgtEl>
                                          <p:spTgt spid="5"/>
                                        </p:tgtEl>
                                        <p:attrNameLst>
                                          <p:attrName>style.rotation</p:attrName>
                                        </p:attrNameLst>
                                      </p:cBhvr>
                                      <p:tavLst>
                                        <p:tav tm="0">
                                          <p:val>
                                            <p:fltVal val="90"/>
                                          </p:val>
                                        </p:tav>
                                        <p:tav tm="100000">
                                          <p:val>
                                            <p:fltVal val="0"/>
                                          </p:val>
                                        </p:tav>
                                      </p:tavLst>
                                    </p:anim>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457200" y="116632"/>
            <a:ext cx="8229600" cy="792088"/>
          </a:xfrm>
        </p:spPr>
        <p:txBody>
          <a:bodyPr>
            <a:noAutofit/>
          </a:bodyPr>
          <a:lstStyle/>
          <a:p>
            <a:pPr marL="265113" indent="-265113">
              <a:defRPr/>
            </a:pPr>
            <a:r>
              <a:rPr lang="hu-HU" sz="2800" b="1" i="1" dirty="0">
                <a:latin typeface="Times New Roman" pitchFamily="18" charset="0"/>
                <a:ea typeface="ヒラギノ角ゴ ProN W3" charset="0"/>
                <a:cs typeface="Times New Roman" pitchFamily="18" charset="0"/>
                <a:sym typeface="Gill Sans" charset="0"/>
              </a:rPr>
              <a:t>   </a:t>
            </a:r>
            <a:r>
              <a:rPr lang="hu-HU" sz="4000" b="1" dirty="0">
                <a:latin typeface="Times New Roman" pitchFamily="18" charset="0"/>
                <a:ea typeface="ヒラギノ角ゴ ProN W3" charset="0"/>
                <a:cs typeface="Times New Roman" pitchFamily="18" charset="0"/>
                <a:sym typeface="Gill Sans" charset="0"/>
              </a:rPr>
              <a:t>Hogyan fog működni?</a:t>
            </a:r>
          </a:p>
        </p:txBody>
      </p:sp>
      <p:graphicFrame>
        <p:nvGraphicFramePr>
          <p:cNvPr id="4" name="Tartalom helye 3"/>
          <p:cNvGraphicFramePr>
            <a:graphicFrameLocks noGrp="1"/>
          </p:cNvGraphicFramePr>
          <p:nvPr>
            <p:ph idx="1"/>
            <p:extLst>
              <p:ext uri="{D42A27DB-BD31-4B8C-83A1-F6EECF244321}">
                <p14:modId xmlns:p14="http://schemas.microsoft.com/office/powerpoint/2010/main" val="3641722187"/>
              </p:ext>
            </p:extLst>
          </p:nvPr>
        </p:nvGraphicFramePr>
        <p:xfrm>
          <a:off x="251520" y="908720"/>
          <a:ext cx="8579296" cy="56886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2570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512" y="188640"/>
            <a:ext cx="8517632" cy="792088"/>
          </a:xfrm>
        </p:spPr>
        <p:txBody>
          <a:bodyPr>
            <a:noAutofit/>
          </a:bodyPr>
          <a:lstStyle/>
          <a:p>
            <a:pPr marL="265113" indent="-265113">
              <a:defRPr/>
            </a:pPr>
            <a:r>
              <a:rPr lang="hu-HU" sz="3600" b="1" dirty="0">
                <a:latin typeface="Times New Roman" pitchFamily="18" charset="0"/>
                <a:cs typeface="Times New Roman" pitchFamily="18" charset="0"/>
              </a:rPr>
              <a:t>Hogyan fog működni az </a:t>
            </a:r>
            <a:r>
              <a:rPr lang="hu-HU" sz="3600" b="1" dirty="0" err="1">
                <a:latin typeface="Times New Roman" pitchFamily="18" charset="0"/>
                <a:cs typeface="Times New Roman" pitchFamily="18" charset="0"/>
              </a:rPr>
              <a:t>eAEO-STP</a:t>
            </a:r>
            <a:r>
              <a:rPr lang="hu-HU" sz="3600" b="1" dirty="0">
                <a:latin typeface="Times New Roman" pitchFamily="18" charset="0"/>
                <a:cs typeface="Times New Roman" pitchFamily="18" charset="0"/>
              </a:rPr>
              <a:t>?</a:t>
            </a:r>
          </a:p>
        </p:txBody>
      </p:sp>
      <p:graphicFrame>
        <p:nvGraphicFramePr>
          <p:cNvPr id="4" name="Tartalom helye 3"/>
          <p:cNvGraphicFramePr>
            <a:graphicFrameLocks noGrp="1"/>
          </p:cNvGraphicFramePr>
          <p:nvPr>
            <p:ph idx="1"/>
            <p:extLst>
              <p:ext uri="{D42A27DB-BD31-4B8C-83A1-F6EECF244321}">
                <p14:modId xmlns:p14="http://schemas.microsoft.com/office/powerpoint/2010/main" val="3439300861"/>
              </p:ext>
            </p:extLst>
          </p:nvPr>
        </p:nvGraphicFramePr>
        <p:xfrm>
          <a:off x="323528" y="1124744"/>
          <a:ext cx="8820472" cy="540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2461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512" y="188640"/>
            <a:ext cx="8517632" cy="792088"/>
          </a:xfrm>
        </p:spPr>
        <p:txBody>
          <a:bodyPr>
            <a:noAutofit/>
          </a:bodyPr>
          <a:lstStyle/>
          <a:p>
            <a:pPr marL="265113" indent="-265113">
              <a:defRPr/>
            </a:pPr>
            <a:r>
              <a:rPr lang="hu-HU" sz="3600" b="1" dirty="0">
                <a:latin typeface="Times New Roman" pitchFamily="18" charset="0"/>
                <a:cs typeface="Times New Roman" pitchFamily="18" charset="0"/>
              </a:rPr>
              <a:t>Hogyan fog működni az </a:t>
            </a:r>
            <a:r>
              <a:rPr lang="hu-HU" sz="3600" b="1" dirty="0" err="1">
                <a:latin typeface="Times New Roman" pitchFamily="18" charset="0"/>
                <a:cs typeface="Times New Roman" pitchFamily="18" charset="0"/>
              </a:rPr>
              <a:t>eAEO-STP</a:t>
            </a:r>
            <a:r>
              <a:rPr lang="hu-HU" sz="3600" b="1" dirty="0">
                <a:latin typeface="Times New Roman" pitchFamily="18" charset="0"/>
                <a:cs typeface="Times New Roman" pitchFamily="18" charset="0"/>
              </a:rPr>
              <a:t>?</a:t>
            </a:r>
          </a:p>
        </p:txBody>
      </p:sp>
      <p:graphicFrame>
        <p:nvGraphicFramePr>
          <p:cNvPr id="4" name="Tartalom helye 3"/>
          <p:cNvGraphicFramePr>
            <a:graphicFrameLocks noGrp="1"/>
          </p:cNvGraphicFramePr>
          <p:nvPr>
            <p:ph idx="1"/>
            <p:extLst>
              <p:ext uri="{D42A27DB-BD31-4B8C-83A1-F6EECF244321}">
                <p14:modId xmlns:p14="http://schemas.microsoft.com/office/powerpoint/2010/main" val="3805329111"/>
              </p:ext>
            </p:extLst>
          </p:nvPr>
        </p:nvGraphicFramePr>
        <p:xfrm>
          <a:off x="323528" y="1196752"/>
          <a:ext cx="8568952" cy="5328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0690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Áramlás">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Apex</Template>
  <TotalTime>3877</TotalTime>
  <Words>729</Words>
  <Application>Microsoft Office PowerPoint</Application>
  <PresentationFormat>Diavetítés a képernyőre (4:3 oldalarány)</PresentationFormat>
  <Paragraphs>86</Paragraphs>
  <Slides>18</Slides>
  <Notes>17</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18</vt:i4>
      </vt:variant>
    </vt:vector>
  </HeadingPairs>
  <TitlesOfParts>
    <vt:vector size="26" baseType="lpstr">
      <vt:lpstr>Arial</vt:lpstr>
      <vt:lpstr>Arial Rounded MT Bold</vt:lpstr>
      <vt:lpstr>Calibri</vt:lpstr>
      <vt:lpstr>Gill Sans</vt:lpstr>
      <vt:lpstr>Times New Roman</vt:lpstr>
      <vt:lpstr>Verdana Bold</vt:lpstr>
      <vt:lpstr>ヒラギノ角ゴ ProN W3</vt:lpstr>
      <vt:lpstr>Office-téma</vt:lpstr>
      <vt:lpstr>Az eAEO háttere</vt:lpstr>
      <vt:lpstr>PowerPoint-bemutató</vt:lpstr>
      <vt:lpstr> </vt:lpstr>
      <vt:lpstr>PowerPoint-bemutató</vt:lpstr>
      <vt:lpstr>PowerPoint-bemutató</vt:lpstr>
      <vt:lpstr>Mi az az eAEO?</vt:lpstr>
      <vt:lpstr>   Hogyan fog működni?</vt:lpstr>
      <vt:lpstr>Hogyan fog működni az eAEO-STP?</vt:lpstr>
      <vt:lpstr>Hogyan fog működni az eAEO-STP?</vt:lpstr>
      <vt:lpstr>Mikortól lehet/kell használni?</vt:lpstr>
      <vt:lpstr>Mikortól lehet/kell használni? 2. fázis</vt:lpstr>
      <vt:lpstr>PowerPoint-bemutató</vt:lpstr>
      <vt:lpstr>És mi van a bevezetés után?</vt:lpstr>
      <vt:lpstr>És mi van a bevezetés után? Átmeneti időszak!</vt:lpstr>
      <vt:lpstr>És mi van a bevezetés után?</vt:lpstr>
      <vt:lpstr>Ismeretanyagok</vt:lpstr>
      <vt:lpstr>PowerPoint-bemutató</vt:lpstr>
      <vt:lpstr>Köszönöm a figyelmet!</vt:lpstr>
    </vt:vector>
  </TitlesOfParts>
  <Company>NAV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dia</dc:title>
  <dc:creator>Izápi Laura</dc:creator>
  <cp:lastModifiedBy>Tóta Gábor</cp:lastModifiedBy>
  <cp:revision>388</cp:revision>
  <cp:lastPrinted>2019-09-09T09:15:44Z</cp:lastPrinted>
  <dcterms:created xsi:type="dcterms:W3CDTF">2012-03-01T09:36:23Z</dcterms:created>
  <dcterms:modified xsi:type="dcterms:W3CDTF">2019-10-01T13:32:40Z</dcterms:modified>
</cp:coreProperties>
</file>